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43E5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43E5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43E5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43E5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43E5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43E5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7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673475" cy="3688079"/>
          </a:xfrm>
          <a:custGeom>
            <a:avLst/>
            <a:gdLst/>
            <a:ahLst/>
            <a:cxnLst/>
            <a:rect l="l" t="t" r="r" b="b"/>
            <a:pathLst>
              <a:path w="3673475" h="3688079">
                <a:moveTo>
                  <a:pt x="3497009" y="0"/>
                </a:moveTo>
                <a:lnTo>
                  <a:pt x="1511845" y="0"/>
                </a:lnTo>
                <a:lnTo>
                  <a:pt x="1507363" y="13462"/>
                </a:lnTo>
                <a:lnTo>
                  <a:pt x="1493984" y="51746"/>
                </a:lnTo>
                <a:lnTo>
                  <a:pt x="1479772" y="87518"/>
                </a:lnTo>
                <a:lnTo>
                  <a:pt x="1463893" y="121600"/>
                </a:lnTo>
                <a:lnTo>
                  <a:pt x="1445514" y="154812"/>
                </a:lnTo>
                <a:lnTo>
                  <a:pt x="1424028" y="200372"/>
                </a:lnTo>
                <a:lnTo>
                  <a:pt x="1399428" y="244276"/>
                </a:lnTo>
                <a:lnTo>
                  <a:pt x="1371924" y="286525"/>
                </a:lnTo>
                <a:lnTo>
                  <a:pt x="1341723" y="327120"/>
                </a:lnTo>
                <a:lnTo>
                  <a:pt x="1309033" y="366059"/>
                </a:lnTo>
                <a:lnTo>
                  <a:pt x="1274064" y="403344"/>
                </a:lnTo>
                <a:lnTo>
                  <a:pt x="1237022" y="438973"/>
                </a:lnTo>
                <a:lnTo>
                  <a:pt x="1198118" y="472948"/>
                </a:lnTo>
                <a:lnTo>
                  <a:pt x="1191495" y="479403"/>
                </a:lnTo>
                <a:lnTo>
                  <a:pt x="1184870" y="485060"/>
                </a:lnTo>
                <a:lnTo>
                  <a:pt x="1178242" y="489075"/>
                </a:lnTo>
                <a:lnTo>
                  <a:pt x="1171613" y="490600"/>
                </a:lnTo>
                <a:lnTo>
                  <a:pt x="1131087" y="521097"/>
                </a:lnTo>
                <a:lnTo>
                  <a:pt x="1089129" y="548994"/>
                </a:lnTo>
                <a:lnTo>
                  <a:pt x="1045900" y="574345"/>
                </a:lnTo>
                <a:lnTo>
                  <a:pt x="1001557" y="597201"/>
                </a:lnTo>
                <a:lnTo>
                  <a:pt x="956260" y="617616"/>
                </a:lnTo>
                <a:lnTo>
                  <a:pt x="910168" y="635643"/>
                </a:lnTo>
                <a:lnTo>
                  <a:pt x="863440" y="651333"/>
                </a:lnTo>
                <a:lnTo>
                  <a:pt x="816235" y="664739"/>
                </a:lnTo>
                <a:lnTo>
                  <a:pt x="768712" y="675914"/>
                </a:lnTo>
                <a:lnTo>
                  <a:pt x="721029" y="684911"/>
                </a:lnTo>
                <a:lnTo>
                  <a:pt x="668046" y="692017"/>
                </a:lnTo>
                <a:lnTo>
                  <a:pt x="510637" y="711518"/>
                </a:lnTo>
                <a:lnTo>
                  <a:pt x="459196" y="718952"/>
                </a:lnTo>
                <a:lnTo>
                  <a:pt x="408528" y="727625"/>
                </a:lnTo>
                <a:lnTo>
                  <a:pt x="311502" y="747615"/>
                </a:lnTo>
                <a:lnTo>
                  <a:pt x="264190" y="758080"/>
                </a:lnTo>
                <a:lnTo>
                  <a:pt x="216927" y="769434"/>
                </a:lnTo>
                <a:lnTo>
                  <a:pt x="169785" y="781720"/>
                </a:lnTo>
                <a:lnTo>
                  <a:pt x="122840" y="794984"/>
                </a:lnTo>
                <a:lnTo>
                  <a:pt x="76164" y="809267"/>
                </a:lnTo>
                <a:lnTo>
                  <a:pt x="29833" y="824614"/>
                </a:lnTo>
                <a:lnTo>
                  <a:pt x="0" y="835305"/>
                </a:lnTo>
                <a:lnTo>
                  <a:pt x="0" y="3226297"/>
                </a:lnTo>
                <a:lnTo>
                  <a:pt x="48333" y="3262932"/>
                </a:lnTo>
                <a:lnTo>
                  <a:pt x="88588" y="3291920"/>
                </a:lnTo>
                <a:lnTo>
                  <a:pt x="129397" y="3320040"/>
                </a:lnTo>
                <a:lnTo>
                  <a:pt x="170733" y="3347270"/>
                </a:lnTo>
                <a:lnTo>
                  <a:pt x="212569" y="3373592"/>
                </a:lnTo>
                <a:lnTo>
                  <a:pt x="254879" y="3398987"/>
                </a:lnTo>
                <a:lnTo>
                  <a:pt x="297637" y="3423434"/>
                </a:lnTo>
                <a:lnTo>
                  <a:pt x="340815" y="3446914"/>
                </a:lnTo>
                <a:lnTo>
                  <a:pt x="384386" y="3469407"/>
                </a:lnTo>
                <a:lnTo>
                  <a:pt x="428325" y="3490894"/>
                </a:lnTo>
                <a:lnTo>
                  <a:pt x="472604" y="3511355"/>
                </a:lnTo>
                <a:lnTo>
                  <a:pt x="517197" y="3530770"/>
                </a:lnTo>
                <a:lnTo>
                  <a:pt x="562077" y="3549120"/>
                </a:lnTo>
                <a:lnTo>
                  <a:pt x="607217" y="3566386"/>
                </a:lnTo>
                <a:lnTo>
                  <a:pt x="652590" y="3582547"/>
                </a:lnTo>
                <a:lnTo>
                  <a:pt x="698171" y="3597584"/>
                </a:lnTo>
                <a:lnTo>
                  <a:pt x="743932" y="3611478"/>
                </a:lnTo>
                <a:lnTo>
                  <a:pt x="789847" y="3624208"/>
                </a:lnTo>
                <a:lnTo>
                  <a:pt x="835888" y="3635755"/>
                </a:lnTo>
                <a:lnTo>
                  <a:pt x="883458" y="3646248"/>
                </a:lnTo>
                <a:lnTo>
                  <a:pt x="931234" y="3655546"/>
                </a:lnTo>
                <a:lnTo>
                  <a:pt x="979196" y="3663659"/>
                </a:lnTo>
                <a:lnTo>
                  <a:pt x="1027319" y="3670595"/>
                </a:lnTo>
                <a:lnTo>
                  <a:pt x="1075581" y="3676364"/>
                </a:lnTo>
                <a:lnTo>
                  <a:pt x="1123959" y="3680976"/>
                </a:lnTo>
                <a:lnTo>
                  <a:pt x="1172432" y="3684440"/>
                </a:lnTo>
                <a:lnTo>
                  <a:pt x="1220975" y="3686765"/>
                </a:lnTo>
                <a:lnTo>
                  <a:pt x="1269567" y="3687961"/>
                </a:lnTo>
                <a:lnTo>
                  <a:pt x="1318184" y="3688036"/>
                </a:lnTo>
                <a:lnTo>
                  <a:pt x="1366804" y="3687001"/>
                </a:lnTo>
                <a:lnTo>
                  <a:pt x="1415405" y="3684864"/>
                </a:lnTo>
                <a:lnTo>
                  <a:pt x="1463963" y="3681635"/>
                </a:lnTo>
                <a:lnTo>
                  <a:pt x="1512456" y="3677324"/>
                </a:lnTo>
                <a:lnTo>
                  <a:pt x="1560861" y="3671939"/>
                </a:lnTo>
                <a:lnTo>
                  <a:pt x="1609155" y="3665490"/>
                </a:lnTo>
                <a:lnTo>
                  <a:pt x="1657317" y="3657986"/>
                </a:lnTo>
                <a:lnTo>
                  <a:pt x="1705322" y="3649438"/>
                </a:lnTo>
                <a:lnTo>
                  <a:pt x="1753149" y="3639853"/>
                </a:lnTo>
                <a:lnTo>
                  <a:pt x="1800775" y="3629241"/>
                </a:lnTo>
                <a:lnTo>
                  <a:pt x="1848176" y="3617612"/>
                </a:lnTo>
                <a:lnTo>
                  <a:pt x="1895331" y="3604975"/>
                </a:lnTo>
                <a:lnTo>
                  <a:pt x="1942217" y="3591340"/>
                </a:lnTo>
                <a:lnTo>
                  <a:pt x="1988810" y="3576715"/>
                </a:lnTo>
                <a:lnTo>
                  <a:pt x="2035089" y="3561110"/>
                </a:lnTo>
                <a:lnTo>
                  <a:pt x="2081030" y="3544535"/>
                </a:lnTo>
                <a:lnTo>
                  <a:pt x="2126611" y="3526999"/>
                </a:lnTo>
                <a:lnTo>
                  <a:pt x="2171809" y="3508510"/>
                </a:lnTo>
                <a:lnTo>
                  <a:pt x="2216602" y="3489079"/>
                </a:lnTo>
                <a:lnTo>
                  <a:pt x="2260967" y="3468715"/>
                </a:lnTo>
                <a:lnTo>
                  <a:pt x="2304880" y="3447427"/>
                </a:lnTo>
                <a:lnTo>
                  <a:pt x="2348320" y="3425224"/>
                </a:lnTo>
                <a:lnTo>
                  <a:pt x="2391264" y="3402117"/>
                </a:lnTo>
                <a:lnTo>
                  <a:pt x="2433689" y="3378113"/>
                </a:lnTo>
                <a:lnTo>
                  <a:pt x="2475572" y="3353223"/>
                </a:lnTo>
                <a:lnTo>
                  <a:pt x="2516890" y="3327456"/>
                </a:lnTo>
                <a:lnTo>
                  <a:pt x="2557622" y="3300821"/>
                </a:lnTo>
                <a:lnTo>
                  <a:pt x="2597743" y="3273327"/>
                </a:lnTo>
                <a:lnTo>
                  <a:pt x="2637233" y="3244985"/>
                </a:lnTo>
                <a:lnTo>
                  <a:pt x="2676067" y="3215803"/>
                </a:lnTo>
                <a:lnTo>
                  <a:pt x="2714223" y="3185790"/>
                </a:lnTo>
                <a:lnTo>
                  <a:pt x="2751679" y="3154956"/>
                </a:lnTo>
                <a:lnTo>
                  <a:pt x="2788412" y="3123311"/>
                </a:lnTo>
                <a:lnTo>
                  <a:pt x="2825154" y="3089999"/>
                </a:lnTo>
                <a:lnTo>
                  <a:pt x="2861160" y="3056047"/>
                </a:lnTo>
                <a:lnTo>
                  <a:pt x="2896428" y="3021467"/>
                </a:lnTo>
                <a:lnTo>
                  <a:pt x="2930954" y="2986270"/>
                </a:lnTo>
                <a:lnTo>
                  <a:pt x="2964735" y="2950471"/>
                </a:lnTo>
                <a:lnTo>
                  <a:pt x="2997769" y="2914082"/>
                </a:lnTo>
                <a:lnTo>
                  <a:pt x="3030052" y="2877115"/>
                </a:lnTo>
                <a:lnTo>
                  <a:pt x="3061582" y="2839584"/>
                </a:lnTo>
                <a:lnTo>
                  <a:pt x="3092355" y="2801501"/>
                </a:lnTo>
                <a:lnTo>
                  <a:pt x="3122369" y="2762879"/>
                </a:lnTo>
                <a:lnTo>
                  <a:pt x="3151621" y="2723730"/>
                </a:lnTo>
                <a:lnTo>
                  <a:pt x="3180108" y="2684069"/>
                </a:lnTo>
                <a:lnTo>
                  <a:pt x="3207828" y="2643906"/>
                </a:lnTo>
                <a:lnTo>
                  <a:pt x="3234776" y="2603256"/>
                </a:lnTo>
                <a:lnTo>
                  <a:pt x="3260950" y="2562130"/>
                </a:lnTo>
                <a:lnTo>
                  <a:pt x="3286348" y="2520543"/>
                </a:lnTo>
                <a:lnTo>
                  <a:pt x="3310966" y="2478505"/>
                </a:lnTo>
                <a:lnTo>
                  <a:pt x="3334802" y="2436031"/>
                </a:lnTo>
                <a:lnTo>
                  <a:pt x="3357852" y="2393133"/>
                </a:lnTo>
                <a:lnTo>
                  <a:pt x="3380114" y="2349824"/>
                </a:lnTo>
                <a:lnTo>
                  <a:pt x="3401585" y="2306116"/>
                </a:lnTo>
                <a:lnTo>
                  <a:pt x="3422262" y="2262022"/>
                </a:lnTo>
                <a:lnTo>
                  <a:pt x="3442141" y="2217556"/>
                </a:lnTo>
                <a:lnTo>
                  <a:pt x="3461221" y="2172729"/>
                </a:lnTo>
                <a:lnTo>
                  <a:pt x="3479498" y="2127556"/>
                </a:lnTo>
                <a:lnTo>
                  <a:pt x="3496969" y="2082047"/>
                </a:lnTo>
                <a:lnTo>
                  <a:pt x="3513631" y="2036217"/>
                </a:lnTo>
                <a:lnTo>
                  <a:pt x="3529482" y="1990078"/>
                </a:lnTo>
                <a:lnTo>
                  <a:pt x="3544518" y="1943642"/>
                </a:lnTo>
                <a:lnTo>
                  <a:pt x="3558737" y="1896923"/>
                </a:lnTo>
                <a:lnTo>
                  <a:pt x="3572136" y="1849934"/>
                </a:lnTo>
                <a:lnTo>
                  <a:pt x="3584711" y="1802686"/>
                </a:lnTo>
                <a:lnTo>
                  <a:pt x="3596460" y="1755193"/>
                </a:lnTo>
                <a:lnTo>
                  <a:pt x="3607380" y="1707468"/>
                </a:lnTo>
                <a:lnTo>
                  <a:pt x="3617468" y="1659524"/>
                </a:lnTo>
                <a:lnTo>
                  <a:pt x="3626721" y="1611372"/>
                </a:lnTo>
                <a:lnTo>
                  <a:pt x="3635137" y="1563027"/>
                </a:lnTo>
                <a:lnTo>
                  <a:pt x="3642711" y="1514500"/>
                </a:lnTo>
                <a:lnTo>
                  <a:pt x="3649442" y="1465805"/>
                </a:lnTo>
                <a:lnTo>
                  <a:pt x="3655327" y="1416955"/>
                </a:lnTo>
                <a:lnTo>
                  <a:pt x="3660362" y="1367961"/>
                </a:lnTo>
                <a:lnTo>
                  <a:pt x="3664545" y="1318837"/>
                </a:lnTo>
                <a:lnTo>
                  <a:pt x="3667873" y="1269596"/>
                </a:lnTo>
                <a:lnTo>
                  <a:pt x="3670342" y="1220250"/>
                </a:lnTo>
                <a:lnTo>
                  <a:pt x="3671951" y="1170813"/>
                </a:lnTo>
                <a:lnTo>
                  <a:pt x="3672850" y="1126284"/>
                </a:lnTo>
                <a:lnTo>
                  <a:pt x="3673182" y="1081073"/>
                </a:lnTo>
                <a:lnTo>
                  <a:pt x="3672931" y="1035230"/>
                </a:lnTo>
                <a:lnTo>
                  <a:pt x="3672080" y="988806"/>
                </a:lnTo>
                <a:lnTo>
                  <a:pt x="3670611" y="941851"/>
                </a:lnTo>
                <a:lnTo>
                  <a:pt x="3668509" y="894416"/>
                </a:lnTo>
                <a:lnTo>
                  <a:pt x="3665755" y="846552"/>
                </a:lnTo>
                <a:lnTo>
                  <a:pt x="3662334" y="798309"/>
                </a:lnTo>
                <a:lnTo>
                  <a:pt x="3658227" y="749738"/>
                </a:lnTo>
                <a:lnTo>
                  <a:pt x="3653420" y="700890"/>
                </a:lnTo>
                <a:lnTo>
                  <a:pt x="3647832" y="651333"/>
                </a:lnTo>
                <a:lnTo>
                  <a:pt x="3641632" y="602562"/>
                </a:lnTo>
                <a:lnTo>
                  <a:pt x="3634618" y="553185"/>
                </a:lnTo>
                <a:lnTo>
                  <a:pt x="3626836" y="503732"/>
                </a:lnTo>
                <a:lnTo>
                  <a:pt x="3618267" y="454255"/>
                </a:lnTo>
                <a:lnTo>
                  <a:pt x="3608896" y="404804"/>
                </a:lnTo>
                <a:lnTo>
                  <a:pt x="3598705" y="355429"/>
                </a:lnTo>
                <a:lnTo>
                  <a:pt x="3587677" y="306182"/>
                </a:lnTo>
                <a:lnTo>
                  <a:pt x="3575797" y="257113"/>
                </a:lnTo>
                <a:lnTo>
                  <a:pt x="3563045" y="208272"/>
                </a:lnTo>
                <a:lnTo>
                  <a:pt x="3549407" y="159711"/>
                </a:lnTo>
                <a:lnTo>
                  <a:pt x="3534865" y="111479"/>
                </a:lnTo>
                <a:lnTo>
                  <a:pt x="3519402" y="63627"/>
                </a:lnTo>
                <a:lnTo>
                  <a:pt x="3503002" y="16207"/>
                </a:lnTo>
                <a:lnTo>
                  <a:pt x="3497009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4076853"/>
            <a:ext cx="2509520" cy="1066800"/>
          </a:xfrm>
          <a:custGeom>
            <a:avLst/>
            <a:gdLst/>
            <a:ahLst/>
            <a:cxnLst/>
            <a:rect l="l" t="t" r="r" b="b"/>
            <a:pathLst>
              <a:path w="2509520" h="1066800">
                <a:moveTo>
                  <a:pt x="0" y="0"/>
                </a:moveTo>
                <a:lnTo>
                  <a:pt x="12321" y="19585"/>
                </a:lnTo>
                <a:lnTo>
                  <a:pt x="37893" y="62217"/>
                </a:lnTo>
                <a:lnTo>
                  <a:pt x="63022" y="105175"/>
                </a:lnTo>
                <a:lnTo>
                  <a:pt x="88124" y="148170"/>
                </a:lnTo>
                <a:lnTo>
                  <a:pt x="113615" y="190911"/>
                </a:lnTo>
                <a:lnTo>
                  <a:pt x="139912" y="233109"/>
                </a:lnTo>
                <a:lnTo>
                  <a:pt x="167431" y="274473"/>
                </a:lnTo>
                <a:lnTo>
                  <a:pt x="196590" y="314713"/>
                </a:lnTo>
                <a:lnTo>
                  <a:pt x="227805" y="353540"/>
                </a:lnTo>
                <a:lnTo>
                  <a:pt x="261493" y="390663"/>
                </a:lnTo>
                <a:lnTo>
                  <a:pt x="295461" y="424732"/>
                </a:lnTo>
                <a:lnTo>
                  <a:pt x="332228" y="456294"/>
                </a:lnTo>
                <a:lnTo>
                  <a:pt x="371696" y="484287"/>
                </a:lnTo>
                <a:lnTo>
                  <a:pt x="413767" y="507650"/>
                </a:lnTo>
                <a:lnTo>
                  <a:pt x="458343" y="525321"/>
                </a:lnTo>
                <a:lnTo>
                  <a:pt x="506998" y="538011"/>
                </a:lnTo>
                <a:lnTo>
                  <a:pt x="556322" y="544448"/>
                </a:lnTo>
                <a:lnTo>
                  <a:pt x="605980" y="545414"/>
                </a:lnTo>
                <a:lnTo>
                  <a:pt x="655638" y="541690"/>
                </a:lnTo>
                <a:lnTo>
                  <a:pt x="704962" y="534058"/>
                </a:lnTo>
                <a:lnTo>
                  <a:pt x="753618" y="523302"/>
                </a:lnTo>
                <a:lnTo>
                  <a:pt x="803600" y="509001"/>
                </a:lnTo>
                <a:lnTo>
                  <a:pt x="852877" y="492806"/>
                </a:lnTo>
                <a:lnTo>
                  <a:pt x="901637" y="475317"/>
                </a:lnTo>
                <a:lnTo>
                  <a:pt x="950071" y="457129"/>
                </a:lnTo>
                <a:lnTo>
                  <a:pt x="998368" y="438843"/>
                </a:lnTo>
                <a:lnTo>
                  <a:pt x="1046718" y="421054"/>
                </a:lnTo>
                <a:lnTo>
                  <a:pt x="1095310" y="404362"/>
                </a:lnTo>
                <a:lnTo>
                  <a:pt x="1144336" y="389363"/>
                </a:lnTo>
                <a:lnTo>
                  <a:pt x="1193984" y="376657"/>
                </a:lnTo>
                <a:lnTo>
                  <a:pt x="1244445" y="366841"/>
                </a:lnTo>
                <a:lnTo>
                  <a:pt x="1295908" y="360513"/>
                </a:lnTo>
                <a:lnTo>
                  <a:pt x="1346562" y="357414"/>
                </a:lnTo>
                <a:lnTo>
                  <a:pt x="1397573" y="358948"/>
                </a:lnTo>
                <a:lnTo>
                  <a:pt x="1448265" y="365278"/>
                </a:lnTo>
                <a:lnTo>
                  <a:pt x="1497960" y="376571"/>
                </a:lnTo>
                <a:lnTo>
                  <a:pt x="1545980" y="392992"/>
                </a:lnTo>
                <a:lnTo>
                  <a:pt x="1591648" y="414705"/>
                </a:lnTo>
                <a:lnTo>
                  <a:pt x="1634287" y="441877"/>
                </a:lnTo>
                <a:lnTo>
                  <a:pt x="1673220" y="474672"/>
                </a:lnTo>
                <a:lnTo>
                  <a:pt x="1707769" y="513256"/>
                </a:lnTo>
                <a:lnTo>
                  <a:pt x="1732030" y="549783"/>
                </a:lnTo>
                <a:lnTo>
                  <a:pt x="1753480" y="591107"/>
                </a:lnTo>
                <a:lnTo>
                  <a:pt x="1773475" y="635327"/>
                </a:lnTo>
                <a:lnTo>
                  <a:pt x="1793368" y="680540"/>
                </a:lnTo>
                <a:lnTo>
                  <a:pt x="1814517" y="724843"/>
                </a:lnTo>
                <a:lnTo>
                  <a:pt x="1838277" y="766334"/>
                </a:lnTo>
                <a:lnTo>
                  <a:pt x="1866004" y="803111"/>
                </a:lnTo>
                <a:lnTo>
                  <a:pt x="1899054" y="833270"/>
                </a:lnTo>
                <a:lnTo>
                  <a:pt x="1938782" y="854911"/>
                </a:lnTo>
                <a:lnTo>
                  <a:pt x="1987493" y="868610"/>
                </a:lnTo>
                <a:lnTo>
                  <a:pt x="2038697" y="873821"/>
                </a:lnTo>
                <a:lnTo>
                  <a:pt x="2091047" y="874594"/>
                </a:lnTo>
                <a:lnTo>
                  <a:pt x="2143197" y="874979"/>
                </a:lnTo>
                <a:lnTo>
                  <a:pt x="2193798" y="879029"/>
                </a:lnTo>
                <a:lnTo>
                  <a:pt x="2239283" y="887227"/>
                </a:lnTo>
                <a:lnTo>
                  <a:pt x="2283817" y="899769"/>
                </a:lnTo>
                <a:lnTo>
                  <a:pt x="2326907" y="916652"/>
                </a:lnTo>
                <a:lnTo>
                  <a:pt x="2368058" y="937876"/>
                </a:lnTo>
                <a:lnTo>
                  <a:pt x="2406777" y="963439"/>
                </a:lnTo>
                <a:lnTo>
                  <a:pt x="2443717" y="993510"/>
                </a:lnTo>
                <a:lnTo>
                  <a:pt x="2476514" y="1026113"/>
                </a:lnTo>
                <a:lnTo>
                  <a:pt x="2505206" y="1060961"/>
                </a:lnTo>
                <a:lnTo>
                  <a:pt x="2509008" y="1066645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143803" y="0"/>
            <a:ext cx="2000250" cy="1624330"/>
          </a:xfrm>
          <a:custGeom>
            <a:avLst/>
            <a:gdLst/>
            <a:ahLst/>
            <a:cxnLst/>
            <a:rect l="l" t="t" r="r" b="b"/>
            <a:pathLst>
              <a:path w="2000250" h="1624330">
                <a:moveTo>
                  <a:pt x="55427" y="0"/>
                </a:moveTo>
                <a:lnTo>
                  <a:pt x="25379" y="67437"/>
                </a:lnTo>
                <a:lnTo>
                  <a:pt x="12505" y="111368"/>
                </a:lnTo>
                <a:lnTo>
                  <a:pt x="3994" y="156400"/>
                </a:lnTo>
                <a:lnTo>
                  <a:pt x="0" y="202184"/>
                </a:lnTo>
                <a:lnTo>
                  <a:pt x="675" y="248369"/>
                </a:lnTo>
                <a:lnTo>
                  <a:pt x="6175" y="294608"/>
                </a:lnTo>
                <a:lnTo>
                  <a:pt x="16653" y="340550"/>
                </a:lnTo>
                <a:lnTo>
                  <a:pt x="32263" y="385847"/>
                </a:lnTo>
                <a:lnTo>
                  <a:pt x="53159" y="430149"/>
                </a:lnTo>
                <a:lnTo>
                  <a:pt x="77893" y="470973"/>
                </a:lnTo>
                <a:lnTo>
                  <a:pt x="106346" y="508869"/>
                </a:lnTo>
                <a:lnTo>
                  <a:pt x="138221" y="543588"/>
                </a:lnTo>
                <a:lnTo>
                  <a:pt x="173218" y="574883"/>
                </a:lnTo>
                <a:lnTo>
                  <a:pt x="211041" y="602505"/>
                </a:lnTo>
                <a:lnTo>
                  <a:pt x="251392" y="626208"/>
                </a:lnTo>
                <a:lnTo>
                  <a:pt x="293972" y="645744"/>
                </a:lnTo>
                <a:lnTo>
                  <a:pt x="338484" y="660864"/>
                </a:lnTo>
                <a:lnTo>
                  <a:pt x="384629" y="671322"/>
                </a:lnTo>
                <a:lnTo>
                  <a:pt x="437032" y="676655"/>
                </a:lnTo>
                <a:lnTo>
                  <a:pt x="491055" y="677417"/>
                </a:lnTo>
                <a:lnTo>
                  <a:pt x="509482" y="677417"/>
                </a:lnTo>
                <a:lnTo>
                  <a:pt x="528457" y="677417"/>
                </a:lnTo>
                <a:lnTo>
                  <a:pt x="547812" y="677417"/>
                </a:lnTo>
                <a:lnTo>
                  <a:pt x="567382" y="677417"/>
                </a:lnTo>
                <a:lnTo>
                  <a:pt x="586930" y="676243"/>
                </a:lnTo>
                <a:lnTo>
                  <a:pt x="606514" y="675639"/>
                </a:lnTo>
                <a:lnTo>
                  <a:pt x="626122" y="675417"/>
                </a:lnTo>
                <a:lnTo>
                  <a:pt x="645741" y="675386"/>
                </a:lnTo>
                <a:lnTo>
                  <a:pt x="699782" y="676820"/>
                </a:lnTo>
                <a:lnTo>
                  <a:pt x="752881" y="682386"/>
                </a:lnTo>
                <a:lnTo>
                  <a:pt x="804100" y="693977"/>
                </a:lnTo>
                <a:lnTo>
                  <a:pt x="852497" y="713486"/>
                </a:lnTo>
                <a:lnTo>
                  <a:pt x="892176" y="738032"/>
                </a:lnTo>
                <a:lnTo>
                  <a:pt x="925104" y="768286"/>
                </a:lnTo>
                <a:lnTo>
                  <a:pt x="952007" y="803389"/>
                </a:lnTo>
                <a:lnTo>
                  <a:pt x="973609" y="842481"/>
                </a:lnTo>
                <a:lnTo>
                  <a:pt x="990635" y="884701"/>
                </a:lnTo>
                <a:lnTo>
                  <a:pt x="1003809" y="929190"/>
                </a:lnTo>
                <a:lnTo>
                  <a:pt x="1013858" y="975089"/>
                </a:lnTo>
                <a:lnTo>
                  <a:pt x="1021504" y="1021536"/>
                </a:lnTo>
                <a:lnTo>
                  <a:pt x="1027474" y="1067672"/>
                </a:lnTo>
                <a:lnTo>
                  <a:pt x="1032492" y="1112638"/>
                </a:lnTo>
                <a:lnTo>
                  <a:pt x="1037282" y="1155573"/>
                </a:lnTo>
                <a:lnTo>
                  <a:pt x="1044815" y="1206697"/>
                </a:lnTo>
                <a:lnTo>
                  <a:pt x="1054420" y="1257817"/>
                </a:lnTo>
                <a:lnTo>
                  <a:pt x="1066676" y="1308339"/>
                </a:lnTo>
                <a:lnTo>
                  <a:pt x="1082157" y="1357667"/>
                </a:lnTo>
                <a:lnTo>
                  <a:pt x="1101443" y="1405203"/>
                </a:lnTo>
                <a:lnTo>
                  <a:pt x="1125110" y="1450354"/>
                </a:lnTo>
                <a:lnTo>
                  <a:pt x="1153734" y="1492522"/>
                </a:lnTo>
                <a:lnTo>
                  <a:pt x="1187893" y="1531112"/>
                </a:lnTo>
                <a:lnTo>
                  <a:pt x="1228163" y="1565528"/>
                </a:lnTo>
                <a:lnTo>
                  <a:pt x="1269035" y="1591621"/>
                </a:lnTo>
                <a:lnTo>
                  <a:pt x="1312729" y="1609772"/>
                </a:lnTo>
                <a:lnTo>
                  <a:pt x="1358304" y="1620375"/>
                </a:lnTo>
                <a:lnTo>
                  <a:pt x="1404820" y="1623822"/>
                </a:lnTo>
                <a:lnTo>
                  <a:pt x="1450520" y="1620488"/>
                </a:lnTo>
                <a:lnTo>
                  <a:pt x="1495640" y="1610687"/>
                </a:lnTo>
                <a:lnTo>
                  <a:pt x="1539603" y="1594716"/>
                </a:lnTo>
                <a:lnTo>
                  <a:pt x="1581828" y="1572875"/>
                </a:lnTo>
                <a:lnTo>
                  <a:pt x="1621736" y="1545463"/>
                </a:lnTo>
                <a:lnTo>
                  <a:pt x="1658748" y="1511533"/>
                </a:lnTo>
                <a:lnTo>
                  <a:pt x="1690495" y="1474004"/>
                </a:lnTo>
                <a:lnTo>
                  <a:pt x="1717374" y="1433370"/>
                </a:lnTo>
                <a:lnTo>
                  <a:pt x="1739783" y="1390122"/>
                </a:lnTo>
                <a:lnTo>
                  <a:pt x="1758118" y="1344755"/>
                </a:lnTo>
                <a:lnTo>
                  <a:pt x="1772777" y="1297761"/>
                </a:lnTo>
                <a:lnTo>
                  <a:pt x="1784155" y="1249633"/>
                </a:lnTo>
                <a:lnTo>
                  <a:pt x="1792652" y="1200864"/>
                </a:lnTo>
                <a:lnTo>
                  <a:pt x="1798662" y="1151947"/>
                </a:lnTo>
                <a:lnTo>
                  <a:pt x="1802584" y="1103376"/>
                </a:lnTo>
                <a:lnTo>
                  <a:pt x="1805421" y="1058201"/>
                </a:lnTo>
                <a:lnTo>
                  <a:pt x="1809063" y="1012178"/>
                </a:lnTo>
                <a:lnTo>
                  <a:pt x="1814415" y="966349"/>
                </a:lnTo>
                <a:lnTo>
                  <a:pt x="1822384" y="921754"/>
                </a:lnTo>
                <a:lnTo>
                  <a:pt x="1833875" y="879436"/>
                </a:lnTo>
                <a:lnTo>
                  <a:pt x="1849793" y="840436"/>
                </a:lnTo>
                <a:lnTo>
                  <a:pt x="1871045" y="805794"/>
                </a:lnTo>
                <a:lnTo>
                  <a:pt x="1898536" y="776553"/>
                </a:lnTo>
                <a:lnTo>
                  <a:pt x="1933172" y="753754"/>
                </a:lnTo>
                <a:lnTo>
                  <a:pt x="1975858" y="738438"/>
                </a:lnTo>
                <a:lnTo>
                  <a:pt x="2000195" y="735237"/>
                </a:lnTo>
              </a:path>
            </a:pathLst>
          </a:custGeom>
          <a:ln w="28574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744198" y="4529531"/>
            <a:ext cx="1207135" cy="614045"/>
          </a:xfrm>
          <a:custGeom>
            <a:avLst/>
            <a:gdLst/>
            <a:ahLst/>
            <a:cxnLst/>
            <a:rect l="l" t="t" r="r" b="b"/>
            <a:pathLst>
              <a:path w="1207135" h="614045">
                <a:moveTo>
                  <a:pt x="115102" y="613967"/>
                </a:moveTo>
                <a:lnTo>
                  <a:pt x="84781" y="561593"/>
                </a:lnTo>
                <a:lnTo>
                  <a:pt x="64217" y="519348"/>
                </a:lnTo>
                <a:lnTo>
                  <a:pt x="46168" y="475876"/>
                </a:lnTo>
                <a:lnTo>
                  <a:pt x="30739" y="431279"/>
                </a:lnTo>
                <a:lnTo>
                  <a:pt x="18030" y="385661"/>
                </a:lnTo>
                <a:lnTo>
                  <a:pt x="8145" y="339128"/>
                </a:lnTo>
                <a:lnTo>
                  <a:pt x="2667" y="299184"/>
                </a:lnTo>
                <a:lnTo>
                  <a:pt x="0" y="256278"/>
                </a:lnTo>
                <a:lnTo>
                  <a:pt x="903" y="212023"/>
                </a:lnTo>
                <a:lnTo>
                  <a:pt x="6137" y="168032"/>
                </a:lnTo>
                <a:lnTo>
                  <a:pt x="16463" y="125920"/>
                </a:lnTo>
                <a:lnTo>
                  <a:pt x="32642" y="87299"/>
                </a:lnTo>
                <a:lnTo>
                  <a:pt x="55432" y="53783"/>
                </a:lnTo>
                <a:lnTo>
                  <a:pt x="85596" y="26986"/>
                </a:lnTo>
                <a:lnTo>
                  <a:pt x="123894" y="8520"/>
                </a:lnTo>
                <a:lnTo>
                  <a:pt x="171086" y="0"/>
                </a:lnTo>
                <a:lnTo>
                  <a:pt x="225075" y="6960"/>
                </a:lnTo>
                <a:lnTo>
                  <a:pt x="273051" y="30098"/>
                </a:lnTo>
                <a:lnTo>
                  <a:pt x="315765" y="63772"/>
                </a:lnTo>
                <a:lnTo>
                  <a:pt x="353966" y="102336"/>
                </a:lnTo>
                <a:lnTo>
                  <a:pt x="385655" y="135523"/>
                </a:lnTo>
                <a:lnTo>
                  <a:pt x="418197" y="167456"/>
                </a:lnTo>
                <a:lnTo>
                  <a:pt x="451989" y="197846"/>
                </a:lnTo>
                <a:lnTo>
                  <a:pt x="487428" y="226405"/>
                </a:lnTo>
                <a:lnTo>
                  <a:pt x="524908" y="252844"/>
                </a:lnTo>
                <a:lnTo>
                  <a:pt x="566829" y="278336"/>
                </a:lnTo>
                <a:lnTo>
                  <a:pt x="610402" y="301709"/>
                </a:lnTo>
                <a:lnTo>
                  <a:pt x="655329" y="322770"/>
                </a:lnTo>
                <a:lnTo>
                  <a:pt x="701310" y="341327"/>
                </a:lnTo>
                <a:lnTo>
                  <a:pt x="748047" y="357187"/>
                </a:lnTo>
                <a:lnTo>
                  <a:pt x="801174" y="370734"/>
                </a:lnTo>
                <a:lnTo>
                  <a:pt x="854457" y="382777"/>
                </a:lnTo>
                <a:lnTo>
                  <a:pt x="907335" y="395574"/>
                </a:lnTo>
                <a:lnTo>
                  <a:pt x="959248" y="411378"/>
                </a:lnTo>
                <a:lnTo>
                  <a:pt x="1004097" y="427645"/>
                </a:lnTo>
                <a:lnTo>
                  <a:pt x="1047965" y="448323"/>
                </a:lnTo>
                <a:lnTo>
                  <a:pt x="1089578" y="473360"/>
                </a:lnTo>
                <a:lnTo>
                  <a:pt x="1127663" y="502709"/>
                </a:lnTo>
                <a:lnTo>
                  <a:pt x="1160948" y="536318"/>
                </a:lnTo>
                <a:lnTo>
                  <a:pt x="1188158" y="574140"/>
                </a:lnTo>
                <a:lnTo>
                  <a:pt x="1207001" y="61396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7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34" y="78435"/>
            <a:ext cx="861695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43E5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74667" y="1371980"/>
            <a:ext cx="46151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43E55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jpg"/><Relationship Id="rId7" Type="http://schemas.openxmlformats.org/officeDocument/2006/relationships/image" Target="../media/image39.png"/><Relationship Id="rId8" Type="http://schemas.openxmlformats.org/officeDocument/2006/relationships/image" Target="../media/image40.jp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5" Type="http://schemas.openxmlformats.org/officeDocument/2006/relationships/image" Target="../media/image46.png"/><Relationship Id="rId6" Type="http://schemas.openxmlformats.org/officeDocument/2006/relationships/image" Target="../media/image4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6" Type="http://schemas.openxmlformats.org/officeDocument/2006/relationships/image" Target="../media/image51.jpg"/><Relationship Id="rId7" Type="http://schemas.openxmlformats.org/officeDocument/2006/relationships/image" Target="../media/image5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image" Target="../media/image56.jpg"/><Relationship Id="rId7" Type="http://schemas.openxmlformats.org/officeDocument/2006/relationships/image" Target="../media/image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8.png"/><Relationship Id="rId4" Type="http://schemas.openxmlformats.org/officeDocument/2006/relationships/image" Target="../media/image59.jpg"/><Relationship Id="rId5" Type="http://schemas.openxmlformats.org/officeDocument/2006/relationships/image" Target="../media/image60.png"/><Relationship Id="rId6" Type="http://schemas.openxmlformats.org/officeDocument/2006/relationships/image" Target="../media/image61.jpg"/><Relationship Id="rId7" Type="http://schemas.openxmlformats.org/officeDocument/2006/relationships/image" Target="../media/image62.png"/><Relationship Id="rId8" Type="http://schemas.openxmlformats.org/officeDocument/2006/relationships/image" Target="../media/image63.jpg"/><Relationship Id="rId9" Type="http://schemas.openxmlformats.org/officeDocument/2006/relationships/image" Target="../media/image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65.png"/><Relationship Id="rId4" Type="http://schemas.openxmlformats.org/officeDocument/2006/relationships/image" Target="../media/image66.jpg"/><Relationship Id="rId5" Type="http://schemas.openxmlformats.org/officeDocument/2006/relationships/image" Target="../media/image67.png"/><Relationship Id="rId6" Type="http://schemas.openxmlformats.org/officeDocument/2006/relationships/image" Target="../media/image6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slide" Target="slide4.xml"/><Relationship Id="rId4" Type="http://schemas.openxmlformats.org/officeDocument/2006/relationships/slide" Target="slide5.xml"/><Relationship Id="rId5" Type="http://schemas.openxmlformats.org/officeDocument/2006/relationships/slide" Target="slide7.xml"/><Relationship Id="rId6" Type="http://schemas.openxmlformats.org/officeDocument/2006/relationships/slide" Target="slide13.xml"/><Relationship Id="rId7" Type="http://schemas.openxmlformats.org/officeDocument/2006/relationships/slide" Target="slide17.xml"/><Relationship Id="rId8" Type="http://schemas.openxmlformats.org/officeDocument/2006/relationships/slide" Target="slide20.xml"/><Relationship Id="rId9" Type="http://schemas.openxmlformats.org/officeDocument/2006/relationships/slide" Target="slide23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g"/><Relationship Id="rId6" Type="http://schemas.openxmlformats.org/officeDocument/2006/relationships/image" Target="../media/image80.png"/><Relationship Id="rId7" Type="http://schemas.openxmlformats.org/officeDocument/2006/relationships/image" Target="../media/image81.jpg"/><Relationship Id="rId8" Type="http://schemas.openxmlformats.org/officeDocument/2006/relationships/image" Target="../media/image82.png"/><Relationship Id="rId9" Type="http://schemas.openxmlformats.org/officeDocument/2006/relationships/image" Target="../media/image8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hyperlink" Target="mailto:LAKSHYAKHARE226@GMAIL.COM" TargetMode="External"/><Relationship Id="rId8" Type="http://schemas.openxmlformats.org/officeDocument/2006/relationships/hyperlink" Target="https://lakshya-khare.github.io/Portfolio/" TargetMode="External"/><Relationship Id="rId9" Type="http://schemas.openxmlformats.org/officeDocument/2006/relationships/hyperlink" Target="http://www.linkedin.com/in/lakshyakhare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109214" y="2303299"/>
            <a:ext cx="6035040" cy="2840355"/>
          </a:xfrm>
          <a:custGeom>
            <a:avLst/>
            <a:gdLst/>
            <a:ahLst/>
            <a:cxnLst/>
            <a:rect l="l" t="t" r="r" b="b"/>
            <a:pathLst>
              <a:path w="6035040" h="2840354">
                <a:moveTo>
                  <a:pt x="1751252" y="0"/>
                </a:moveTo>
                <a:lnTo>
                  <a:pt x="1698625" y="1496"/>
                </a:lnTo>
                <a:lnTo>
                  <a:pt x="1649264" y="4932"/>
                </a:lnTo>
                <a:lnTo>
                  <a:pt x="1600259" y="10061"/>
                </a:lnTo>
                <a:lnTo>
                  <a:pt x="1551637" y="16852"/>
                </a:lnTo>
                <a:lnTo>
                  <a:pt x="1503425" y="25276"/>
                </a:lnTo>
                <a:lnTo>
                  <a:pt x="1455651" y="35301"/>
                </a:lnTo>
                <a:lnTo>
                  <a:pt x="1408341" y="46899"/>
                </a:lnTo>
                <a:lnTo>
                  <a:pt x="1361523" y="60038"/>
                </a:lnTo>
                <a:lnTo>
                  <a:pt x="1315222" y="74690"/>
                </a:lnTo>
                <a:lnTo>
                  <a:pt x="1269468" y="90824"/>
                </a:lnTo>
                <a:lnTo>
                  <a:pt x="1224285" y="108409"/>
                </a:lnTo>
                <a:lnTo>
                  <a:pt x="1179702" y="127416"/>
                </a:lnTo>
                <a:lnTo>
                  <a:pt x="1135746" y="147815"/>
                </a:lnTo>
                <a:lnTo>
                  <a:pt x="1092444" y="169576"/>
                </a:lnTo>
                <a:lnTo>
                  <a:pt x="1049822" y="192668"/>
                </a:lnTo>
                <a:lnTo>
                  <a:pt x="1007908" y="217062"/>
                </a:lnTo>
                <a:lnTo>
                  <a:pt x="966729" y="242727"/>
                </a:lnTo>
                <a:lnTo>
                  <a:pt x="926312" y="269634"/>
                </a:lnTo>
                <a:lnTo>
                  <a:pt x="886683" y="297753"/>
                </a:lnTo>
                <a:lnTo>
                  <a:pt x="847871" y="327052"/>
                </a:lnTo>
                <a:lnTo>
                  <a:pt x="809901" y="357503"/>
                </a:lnTo>
                <a:lnTo>
                  <a:pt x="772802" y="389075"/>
                </a:lnTo>
                <a:lnTo>
                  <a:pt x="736600" y="421739"/>
                </a:lnTo>
                <a:lnTo>
                  <a:pt x="692911" y="445256"/>
                </a:lnTo>
                <a:lnTo>
                  <a:pt x="650234" y="470335"/>
                </a:lnTo>
                <a:lnTo>
                  <a:pt x="608602" y="496930"/>
                </a:lnTo>
                <a:lnTo>
                  <a:pt x="568048" y="524993"/>
                </a:lnTo>
                <a:lnTo>
                  <a:pt x="528605" y="554477"/>
                </a:lnTo>
                <a:lnTo>
                  <a:pt x="490305" y="585335"/>
                </a:lnTo>
                <a:lnTo>
                  <a:pt x="453182" y="617519"/>
                </a:lnTo>
                <a:lnTo>
                  <a:pt x="417268" y="650983"/>
                </a:lnTo>
                <a:lnTo>
                  <a:pt x="382598" y="685679"/>
                </a:lnTo>
                <a:lnTo>
                  <a:pt x="349202" y="721561"/>
                </a:lnTo>
                <a:lnTo>
                  <a:pt x="317116" y="758580"/>
                </a:lnTo>
                <a:lnTo>
                  <a:pt x="286371" y="796691"/>
                </a:lnTo>
                <a:lnTo>
                  <a:pt x="257001" y="835846"/>
                </a:lnTo>
                <a:lnTo>
                  <a:pt x="229039" y="875997"/>
                </a:lnTo>
                <a:lnTo>
                  <a:pt x="202517" y="917097"/>
                </a:lnTo>
                <a:lnTo>
                  <a:pt x="177469" y="959101"/>
                </a:lnTo>
                <a:lnTo>
                  <a:pt x="153927" y="1001959"/>
                </a:lnTo>
                <a:lnTo>
                  <a:pt x="131925" y="1045626"/>
                </a:lnTo>
                <a:lnTo>
                  <a:pt x="111496" y="1090053"/>
                </a:lnTo>
                <a:lnTo>
                  <a:pt x="92672" y="1135195"/>
                </a:lnTo>
                <a:lnTo>
                  <a:pt x="75487" y="1181003"/>
                </a:lnTo>
                <a:lnTo>
                  <a:pt x="59973" y="1227431"/>
                </a:lnTo>
                <a:lnTo>
                  <a:pt x="46164" y="1274431"/>
                </a:lnTo>
                <a:lnTo>
                  <a:pt x="34092" y="1321956"/>
                </a:lnTo>
                <a:lnTo>
                  <a:pt x="23791" y="1369960"/>
                </a:lnTo>
                <a:lnTo>
                  <a:pt x="15294" y="1418394"/>
                </a:lnTo>
                <a:lnTo>
                  <a:pt x="8633" y="1467213"/>
                </a:lnTo>
                <a:lnTo>
                  <a:pt x="3842" y="1516368"/>
                </a:lnTo>
                <a:lnTo>
                  <a:pt x="953" y="1565813"/>
                </a:lnTo>
                <a:lnTo>
                  <a:pt x="0" y="1615501"/>
                </a:lnTo>
                <a:lnTo>
                  <a:pt x="622" y="1664174"/>
                </a:lnTo>
                <a:lnTo>
                  <a:pt x="3205" y="1712627"/>
                </a:lnTo>
                <a:lnTo>
                  <a:pt x="7709" y="1760814"/>
                </a:lnTo>
                <a:lnTo>
                  <a:pt x="14097" y="1808690"/>
                </a:lnTo>
                <a:lnTo>
                  <a:pt x="22332" y="1856207"/>
                </a:lnTo>
                <a:lnTo>
                  <a:pt x="32376" y="1903320"/>
                </a:lnTo>
                <a:lnTo>
                  <a:pt x="44192" y="1949983"/>
                </a:lnTo>
                <a:lnTo>
                  <a:pt x="57742" y="1996149"/>
                </a:lnTo>
                <a:lnTo>
                  <a:pt x="72988" y="2041774"/>
                </a:lnTo>
                <a:lnTo>
                  <a:pt x="89893" y="2086811"/>
                </a:lnTo>
                <a:lnTo>
                  <a:pt x="108420" y="2131213"/>
                </a:lnTo>
                <a:lnTo>
                  <a:pt x="128530" y="2174935"/>
                </a:lnTo>
                <a:lnTo>
                  <a:pt x="150186" y="2217931"/>
                </a:lnTo>
                <a:lnTo>
                  <a:pt x="173351" y="2260155"/>
                </a:lnTo>
                <a:lnTo>
                  <a:pt x="197987" y="2301560"/>
                </a:lnTo>
                <a:lnTo>
                  <a:pt x="224056" y="2342102"/>
                </a:lnTo>
                <a:lnTo>
                  <a:pt x="251521" y="2381733"/>
                </a:lnTo>
                <a:lnTo>
                  <a:pt x="280345" y="2420408"/>
                </a:lnTo>
                <a:lnTo>
                  <a:pt x="310489" y="2458080"/>
                </a:lnTo>
                <a:lnTo>
                  <a:pt x="341916" y="2494704"/>
                </a:lnTo>
                <a:lnTo>
                  <a:pt x="374588" y="2530234"/>
                </a:lnTo>
                <a:lnTo>
                  <a:pt x="408469" y="2564624"/>
                </a:lnTo>
                <a:lnTo>
                  <a:pt x="443520" y="2597827"/>
                </a:lnTo>
                <a:lnTo>
                  <a:pt x="479704" y="2629798"/>
                </a:lnTo>
                <a:lnTo>
                  <a:pt x="516983" y="2660491"/>
                </a:lnTo>
                <a:lnTo>
                  <a:pt x="555320" y="2689859"/>
                </a:lnTo>
                <a:lnTo>
                  <a:pt x="594677" y="2717857"/>
                </a:lnTo>
                <a:lnTo>
                  <a:pt x="635017" y="2744439"/>
                </a:lnTo>
                <a:lnTo>
                  <a:pt x="676301" y="2769558"/>
                </a:lnTo>
                <a:lnTo>
                  <a:pt x="718493" y="2793168"/>
                </a:lnTo>
                <a:lnTo>
                  <a:pt x="761555" y="2815225"/>
                </a:lnTo>
                <a:lnTo>
                  <a:pt x="805449" y="2835680"/>
                </a:lnTo>
                <a:lnTo>
                  <a:pt x="816183" y="2840199"/>
                </a:lnTo>
                <a:lnTo>
                  <a:pt x="6034786" y="2840199"/>
                </a:lnTo>
                <a:lnTo>
                  <a:pt x="6034786" y="1211780"/>
                </a:lnTo>
                <a:lnTo>
                  <a:pt x="3944060" y="1211780"/>
                </a:lnTo>
                <a:lnTo>
                  <a:pt x="3897281" y="1211263"/>
                </a:lnTo>
                <a:lnTo>
                  <a:pt x="3850782" y="1208606"/>
                </a:lnTo>
                <a:lnTo>
                  <a:pt x="3804577" y="1203685"/>
                </a:lnTo>
                <a:lnTo>
                  <a:pt x="3758682" y="1196373"/>
                </a:lnTo>
                <a:lnTo>
                  <a:pt x="3713114" y="1186546"/>
                </a:lnTo>
                <a:lnTo>
                  <a:pt x="3667887" y="1174079"/>
                </a:lnTo>
                <a:lnTo>
                  <a:pt x="3623019" y="1158846"/>
                </a:lnTo>
                <a:lnTo>
                  <a:pt x="3578524" y="1140723"/>
                </a:lnTo>
                <a:lnTo>
                  <a:pt x="3534419" y="1119585"/>
                </a:lnTo>
                <a:lnTo>
                  <a:pt x="3490719" y="1095306"/>
                </a:lnTo>
                <a:lnTo>
                  <a:pt x="3447440" y="1067761"/>
                </a:lnTo>
                <a:lnTo>
                  <a:pt x="3404598" y="1036826"/>
                </a:lnTo>
                <a:lnTo>
                  <a:pt x="3362208" y="1002375"/>
                </a:lnTo>
                <a:lnTo>
                  <a:pt x="3320288" y="964283"/>
                </a:lnTo>
                <a:lnTo>
                  <a:pt x="3285091" y="929553"/>
                </a:lnTo>
                <a:lnTo>
                  <a:pt x="3250642" y="893863"/>
                </a:lnTo>
                <a:lnTo>
                  <a:pt x="3216815" y="857361"/>
                </a:lnTo>
                <a:lnTo>
                  <a:pt x="3183487" y="820192"/>
                </a:lnTo>
                <a:lnTo>
                  <a:pt x="3150531" y="782505"/>
                </a:lnTo>
                <a:lnTo>
                  <a:pt x="3117823" y="744446"/>
                </a:lnTo>
                <a:lnTo>
                  <a:pt x="3019934" y="629513"/>
                </a:lnTo>
                <a:lnTo>
                  <a:pt x="2986967" y="591440"/>
                </a:lnTo>
                <a:lnTo>
                  <a:pt x="2953622" y="553732"/>
                </a:lnTo>
                <a:lnTo>
                  <a:pt x="2919775" y="516536"/>
                </a:lnTo>
                <a:lnTo>
                  <a:pt x="2885300" y="479998"/>
                </a:lnTo>
                <a:lnTo>
                  <a:pt x="2850073" y="444266"/>
                </a:lnTo>
                <a:lnTo>
                  <a:pt x="2813969" y="409488"/>
                </a:lnTo>
                <a:lnTo>
                  <a:pt x="2776862" y="375810"/>
                </a:lnTo>
                <a:lnTo>
                  <a:pt x="2738628" y="343380"/>
                </a:lnTo>
                <a:lnTo>
                  <a:pt x="2699135" y="312037"/>
                </a:lnTo>
                <a:lnTo>
                  <a:pt x="2658585" y="282075"/>
                </a:lnTo>
                <a:lnTo>
                  <a:pt x="2617033" y="253517"/>
                </a:lnTo>
                <a:lnTo>
                  <a:pt x="2574532" y="226387"/>
                </a:lnTo>
                <a:lnTo>
                  <a:pt x="2531134" y="200709"/>
                </a:lnTo>
                <a:lnTo>
                  <a:pt x="2486895" y="176506"/>
                </a:lnTo>
                <a:lnTo>
                  <a:pt x="2441866" y="153802"/>
                </a:lnTo>
                <a:lnTo>
                  <a:pt x="2396103" y="132621"/>
                </a:lnTo>
                <a:lnTo>
                  <a:pt x="2349658" y="112986"/>
                </a:lnTo>
                <a:lnTo>
                  <a:pt x="2302585" y="94921"/>
                </a:lnTo>
                <a:lnTo>
                  <a:pt x="2254938" y="78449"/>
                </a:lnTo>
                <a:lnTo>
                  <a:pt x="2206770" y="63594"/>
                </a:lnTo>
                <a:lnTo>
                  <a:pt x="2158135" y="50380"/>
                </a:lnTo>
                <a:lnTo>
                  <a:pt x="2109086" y="38831"/>
                </a:lnTo>
                <a:lnTo>
                  <a:pt x="2059677" y="28969"/>
                </a:lnTo>
                <a:lnTo>
                  <a:pt x="2009962" y="20820"/>
                </a:lnTo>
                <a:lnTo>
                  <a:pt x="1959993" y="14406"/>
                </a:lnTo>
                <a:lnTo>
                  <a:pt x="1909826" y="9751"/>
                </a:lnTo>
                <a:lnTo>
                  <a:pt x="1856841" y="4103"/>
                </a:lnTo>
                <a:lnTo>
                  <a:pt x="1803987" y="861"/>
                </a:lnTo>
                <a:lnTo>
                  <a:pt x="1751252" y="0"/>
                </a:lnTo>
                <a:close/>
              </a:path>
              <a:path w="6035040" h="2840354">
                <a:moveTo>
                  <a:pt x="5520204" y="871833"/>
                </a:moveTo>
                <a:lnTo>
                  <a:pt x="5471988" y="872289"/>
                </a:lnTo>
                <a:lnTo>
                  <a:pt x="5423789" y="874113"/>
                </a:lnTo>
                <a:lnTo>
                  <a:pt x="5375034" y="877063"/>
                </a:lnTo>
                <a:lnTo>
                  <a:pt x="5326997" y="880873"/>
                </a:lnTo>
                <a:lnTo>
                  <a:pt x="5279571" y="885656"/>
                </a:lnTo>
                <a:lnTo>
                  <a:pt x="5232649" y="891525"/>
                </a:lnTo>
                <a:lnTo>
                  <a:pt x="5186124" y="898594"/>
                </a:lnTo>
                <a:lnTo>
                  <a:pt x="5139891" y="906976"/>
                </a:lnTo>
                <a:lnTo>
                  <a:pt x="5093843" y="916785"/>
                </a:lnTo>
                <a:lnTo>
                  <a:pt x="5046833" y="928908"/>
                </a:lnTo>
                <a:lnTo>
                  <a:pt x="4999608" y="942001"/>
                </a:lnTo>
                <a:lnTo>
                  <a:pt x="4952187" y="955932"/>
                </a:lnTo>
                <a:lnTo>
                  <a:pt x="4904589" y="970572"/>
                </a:lnTo>
                <a:lnTo>
                  <a:pt x="4856831" y="985790"/>
                </a:lnTo>
                <a:lnTo>
                  <a:pt x="4567980" y="1081961"/>
                </a:lnTo>
                <a:lnTo>
                  <a:pt x="4471262" y="1112746"/>
                </a:lnTo>
                <a:lnTo>
                  <a:pt x="4422906" y="1127314"/>
                </a:lnTo>
                <a:lnTo>
                  <a:pt x="4374576" y="1141160"/>
                </a:lnTo>
                <a:lnTo>
                  <a:pt x="4326290" y="1154152"/>
                </a:lnTo>
                <a:lnTo>
                  <a:pt x="4278068" y="1166161"/>
                </a:lnTo>
                <a:lnTo>
                  <a:pt x="4229928" y="1177057"/>
                </a:lnTo>
                <a:lnTo>
                  <a:pt x="4181888" y="1186710"/>
                </a:lnTo>
                <a:lnTo>
                  <a:pt x="4133967" y="1194989"/>
                </a:lnTo>
                <a:lnTo>
                  <a:pt x="4086183" y="1201764"/>
                </a:lnTo>
                <a:lnTo>
                  <a:pt x="4038555" y="1206905"/>
                </a:lnTo>
                <a:lnTo>
                  <a:pt x="3991102" y="1210282"/>
                </a:lnTo>
                <a:lnTo>
                  <a:pt x="3944060" y="1211780"/>
                </a:lnTo>
                <a:lnTo>
                  <a:pt x="6034786" y="1211780"/>
                </a:lnTo>
                <a:lnTo>
                  <a:pt x="6034786" y="962792"/>
                </a:lnTo>
                <a:lnTo>
                  <a:pt x="5991665" y="947377"/>
                </a:lnTo>
                <a:lnTo>
                  <a:pt x="5946187" y="932934"/>
                </a:lnTo>
                <a:lnTo>
                  <a:pt x="5900197" y="920081"/>
                </a:lnTo>
                <a:lnTo>
                  <a:pt x="5853749" y="908796"/>
                </a:lnTo>
                <a:lnTo>
                  <a:pt x="5806894" y="899057"/>
                </a:lnTo>
                <a:lnTo>
                  <a:pt x="5759687" y="890841"/>
                </a:lnTo>
                <a:lnTo>
                  <a:pt x="5712180" y="884127"/>
                </a:lnTo>
                <a:lnTo>
                  <a:pt x="5664425" y="878891"/>
                </a:lnTo>
                <a:lnTo>
                  <a:pt x="5616476" y="875112"/>
                </a:lnTo>
                <a:lnTo>
                  <a:pt x="5568384" y="872767"/>
                </a:lnTo>
                <a:lnTo>
                  <a:pt x="5520204" y="871833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884416" y="206935"/>
            <a:ext cx="353695" cy="357505"/>
          </a:xfrm>
          <a:custGeom>
            <a:avLst/>
            <a:gdLst/>
            <a:ahLst/>
            <a:cxnLst/>
            <a:rect l="l" t="t" r="r" b="b"/>
            <a:pathLst>
              <a:path w="353695" h="357505">
                <a:moveTo>
                  <a:pt x="90931" y="24458"/>
                </a:moveTo>
                <a:lnTo>
                  <a:pt x="53848" y="57732"/>
                </a:lnTo>
                <a:lnTo>
                  <a:pt x="26058" y="93217"/>
                </a:lnTo>
                <a:lnTo>
                  <a:pt x="7765" y="133965"/>
                </a:lnTo>
                <a:lnTo>
                  <a:pt x="0" y="177811"/>
                </a:lnTo>
                <a:lnTo>
                  <a:pt x="3791" y="222587"/>
                </a:lnTo>
                <a:lnTo>
                  <a:pt x="20169" y="266130"/>
                </a:lnTo>
                <a:lnTo>
                  <a:pt x="50164" y="306271"/>
                </a:lnTo>
                <a:lnTo>
                  <a:pt x="83427" y="332962"/>
                </a:lnTo>
                <a:lnTo>
                  <a:pt x="119914" y="349678"/>
                </a:lnTo>
                <a:lnTo>
                  <a:pt x="158170" y="357048"/>
                </a:lnTo>
                <a:lnTo>
                  <a:pt x="196741" y="355704"/>
                </a:lnTo>
                <a:lnTo>
                  <a:pt x="234172" y="346276"/>
                </a:lnTo>
                <a:lnTo>
                  <a:pt x="269008" y="329396"/>
                </a:lnTo>
                <a:lnTo>
                  <a:pt x="299795" y="305695"/>
                </a:lnTo>
                <a:lnTo>
                  <a:pt x="325078" y="275803"/>
                </a:lnTo>
                <a:lnTo>
                  <a:pt x="343402" y="240352"/>
                </a:lnTo>
                <a:lnTo>
                  <a:pt x="353313" y="199972"/>
                </a:lnTo>
                <a:lnTo>
                  <a:pt x="352899" y="155604"/>
                </a:lnTo>
                <a:lnTo>
                  <a:pt x="341288" y="114129"/>
                </a:lnTo>
                <a:lnTo>
                  <a:pt x="320199" y="76970"/>
                </a:lnTo>
                <a:lnTo>
                  <a:pt x="291353" y="45553"/>
                </a:lnTo>
                <a:lnTo>
                  <a:pt x="256468" y="21303"/>
                </a:lnTo>
                <a:lnTo>
                  <a:pt x="217264" y="5643"/>
                </a:lnTo>
                <a:lnTo>
                  <a:pt x="175460" y="0"/>
                </a:lnTo>
                <a:lnTo>
                  <a:pt x="132776" y="5796"/>
                </a:lnTo>
                <a:lnTo>
                  <a:pt x="90931" y="24458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2941799"/>
            <a:ext cx="579755" cy="721360"/>
          </a:xfrm>
          <a:custGeom>
            <a:avLst/>
            <a:gdLst/>
            <a:ahLst/>
            <a:cxnLst/>
            <a:rect l="l" t="t" r="r" b="b"/>
            <a:pathLst>
              <a:path w="579755" h="721360">
                <a:moveTo>
                  <a:pt x="0" y="14279"/>
                </a:moveTo>
                <a:lnTo>
                  <a:pt x="27791" y="9185"/>
                </a:lnTo>
                <a:lnTo>
                  <a:pt x="75016" y="3330"/>
                </a:lnTo>
                <a:lnTo>
                  <a:pt x="122568" y="250"/>
                </a:lnTo>
                <a:lnTo>
                  <a:pt x="170308" y="0"/>
                </a:lnTo>
                <a:lnTo>
                  <a:pt x="218101" y="2636"/>
                </a:lnTo>
                <a:lnTo>
                  <a:pt x="265809" y="8214"/>
                </a:lnTo>
                <a:lnTo>
                  <a:pt x="313295" y="16792"/>
                </a:lnTo>
                <a:lnTo>
                  <a:pt x="352903" y="26989"/>
                </a:lnTo>
                <a:lnTo>
                  <a:pt x="394216" y="40952"/>
                </a:lnTo>
                <a:lnTo>
                  <a:pt x="435427" y="58777"/>
                </a:lnTo>
                <a:lnTo>
                  <a:pt x="474729" y="80559"/>
                </a:lnTo>
                <a:lnTo>
                  <a:pt x="510317" y="106391"/>
                </a:lnTo>
                <a:lnTo>
                  <a:pt x="540383" y="136369"/>
                </a:lnTo>
                <a:lnTo>
                  <a:pt x="563121" y="170586"/>
                </a:lnTo>
                <a:lnTo>
                  <a:pt x="576725" y="209138"/>
                </a:lnTo>
                <a:lnTo>
                  <a:pt x="579387" y="252118"/>
                </a:lnTo>
                <a:lnTo>
                  <a:pt x="569302" y="299621"/>
                </a:lnTo>
                <a:lnTo>
                  <a:pt x="548695" y="339109"/>
                </a:lnTo>
                <a:lnTo>
                  <a:pt x="519203" y="370618"/>
                </a:lnTo>
                <a:lnTo>
                  <a:pt x="483391" y="395615"/>
                </a:lnTo>
                <a:lnTo>
                  <a:pt x="443826" y="415571"/>
                </a:lnTo>
                <a:lnTo>
                  <a:pt x="403072" y="431955"/>
                </a:lnTo>
                <a:lnTo>
                  <a:pt x="359774" y="448967"/>
                </a:lnTo>
                <a:lnTo>
                  <a:pt x="317319" y="467253"/>
                </a:lnTo>
                <a:lnTo>
                  <a:pt x="275829" y="487295"/>
                </a:lnTo>
                <a:lnTo>
                  <a:pt x="235429" y="509574"/>
                </a:lnTo>
                <a:lnTo>
                  <a:pt x="196240" y="534571"/>
                </a:lnTo>
                <a:lnTo>
                  <a:pt x="156230" y="564089"/>
                </a:lnTo>
                <a:lnTo>
                  <a:pt x="117579" y="595972"/>
                </a:lnTo>
                <a:lnTo>
                  <a:pt x="80580" y="630026"/>
                </a:lnTo>
                <a:lnTo>
                  <a:pt x="45525" y="666054"/>
                </a:lnTo>
                <a:lnTo>
                  <a:pt x="12707" y="703862"/>
                </a:lnTo>
                <a:lnTo>
                  <a:pt x="0" y="72099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47762" y="0"/>
            <a:ext cx="3096260" cy="1728470"/>
          </a:xfrm>
          <a:custGeom>
            <a:avLst/>
            <a:gdLst/>
            <a:ahLst/>
            <a:cxnLst/>
            <a:rect l="l" t="t" r="r" b="b"/>
            <a:pathLst>
              <a:path w="3096259" h="1728470">
                <a:moveTo>
                  <a:pt x="3096237" y="1633985"/>
                </a:moveTo>
                <a:lnTo>
                  <a:pt x="3030308" y="1623708"/>
                </a:lnTo>
                <a:lnTo>
                  <a:pt x="2982036" y="1615586"/>
                </a:lnTo>
                <a:lnTo>
                  <a:pt x="2934058" y="1607312"/>
                </a:lnTo>
                <a:lnTo>
                  <a:pt x="2883631" y="1598518"/>
                </a:lnTo>
                <a:lnTo>
                  <a:pt x="2833156" y="1590281"/>
                </a:lnTo>
                <a:lnTo>
                  <a:pt x="2782637" y="1582605"/>
                </a:lnTo>
                <a:lnTo>
                  <a:pt x="2732076" y="1575498"/>
                </a:lnTo>
                <a:lnTo>
                  <a:pt x="2681479" y="1568964"/>
                </a:lnTo>
                <a:lnTo>
                  <a:pt x="2630847" y="1563008"/>
                </a:lnTo>
                <a:lnTo>
                  <a:pt x="2580184" y="1557637"/>
                </a:lnTo>
                <a:lnTo>
                  <a:pt x="2529493" y="1552856"/>
                </a:lnTo>
                <a:lnTo>
                  <a:pt x="2478777" y="1548669"/>
                </a:lnTo>
                <a:lnTo>
                  <a:pt x="2428040" y="1545084"/>
                </a:lnTo>
                <a:lnTo>
                  <a:pt x="2377285" y="1542105"/>
                </a:lnTo>
                <a:lnTo>
                  <a:pt x="2326516" y="1539737"/>
                </a:lnTo>
                <a:lnTo>
                  <a:pt x="2275735" y="1537988"/>
                </a:lnTo>
                <a:lnTo>
                  <a:pt x="2224945" y="1536861"/>
                </a:lnTo>
                <a:lnTo>
                  <a:pt x="2174151" y="1536362"/>
                </a:lnTo>
                <a:lnTo>
                  <a:pt x="2123356" y="1536498"/>
                </a:lnTo>
                <a:lnTo>
                  <a:pt x="2072561" y="1537272"/>
                </a:lnTo>
                <a:lnTo>
                  <a:pt x="2021772" y="1538692"/>
                </a:lnTo>
                <a:lnTo>
                  <a:pt x="1970991" y="1540763"/>
                </a:lnTo>
                <a:lnTo>
                  <a:pt x="1920222" y="1543489"/>
                </a:lnTo>
                <a:lnTo>
                  <a:pt x="1869467" y="1546877"/>
                </a:lnTo>
                <a:lnTo>
                  <a:pt x="1818730" y="1550933"/>
                </a:lnTo>
                <a:lnTo>
                  <a:pt x="1768014" y="1555660"/>
                </a:lnTo>
                <a:lnTo>
                  <a:pt x="1717323" y="1561066"/>
                </a:lnTo>
                <a:lnTo>
                  <a:pt x="1666660" y="1567156"/>
                </a:lnTo>
                <a:lnTo>
                  <a:pt x="1616028" y="1573935"/>
                </a:lnTo>
                <a:lnTo>
                  <a:pt x="1565430" y="1581408"/>
                </a:lnTo>
                <a:lnTo>
                  <a:pt x="1514870" y="1589582"/>
                </a:lnTo>
                <a:lnTo>
                  <a:pt x="1464351" y="1598462"/>
                </a:lnTo>
                <a:lnTo>
                  <a:pt x="1413876" y="1608053"/>
                </a:lnTo>
                <a:lnTo>
                  <a:pt x="1363449" y="1618361"/>
                </a:lnTo>
                <a:lnTo>
                  <a:pt x="1321920" y="1627192"/>
                </a:lnTo>
                <a:lnTo>
                  <a:pt x="1279477" y="1636479"/>
                </a:lnTo>
                <a:lnTo>
                  <a:pt x="1236212" y="1646064"/>
                </a:lnTo>
                <a:lnTo>
                  <a:pt x="1192215" y="1655793"/>
                </a:lnTo>
                <a:lnTo>
                  <a:pt x="1147575" y="1665511"/>
                </a:lnTo>
                <a:lnTo>
                  <a:pt x="1102383" y="1675062"/>
                </a:lnTo>
                <a:lnTo>
                  <a:pt x="1056730" y="1684291"/>
                </a:lnTo>
                <a:lnTo>
                  <a:pt x="1010704" y="1693043"/>
                </a:lnTo>
                <a:lnTo>
                  <a:pt x="964396" y="1701161"/>
                </a:lnTo>
                <a:lnTo>
                  <a:pt x="917898" y="1708492"/>
                </a:lnTo>
                <a:lnTo>
                  <a:pt x="871297" y="1714880"/>
                </a:lnTo>
                <a:lnTo>
                  <a:pt x="824686" y="1720168"/>
                </a:lnTo>
                <a:lnTo>
                  <a:pt x="778154" y="1724203"/>
                </a:lnTo>
                <a:lnTo>
                  <a:pt x="731790" y="1726829"/>
                </a:lnTo>
                <a:lnTo>
                  <a:pt x="685687" y="1727890"/>
                </a:lnTo>
                <a:lnTo>
                  <a:pt x="639932" y="1727231"/>
                </a:lnTo>
                <a:lnTo>
                  <a:pt x="594618" y="1724697"/>
                </a:lnTo>
                <a:lnTo>
                  <a:pt x="549833" y="1720132"/>
                </a:lnTo>
                <a:lnTo>
                  <a:pt x="505668" y="1713382"/>
                </a:lnTo>
                <a:lnTo>
                  <a:pt x="462214" y="1704290"/>
                </a:lnTo>
                <a:lnTo>
                  <a:pt x="419560" y="1692702"/>
                </a:lnTo>
                <a:lnTo>
                  <a:pt x="377796" y="1678462"/>
                </a:lnTo>
                <a:lnTo>
                  <a:pt x="337013" y="1661415"/>
                </a:lnTo>
                <a:lnTo>
                  <a:pt x="297301" y="1641406"/>
                </a:lnTo>
                <a:lnTo>
                  <a:pt x="258750" y="1618279"/>
                </a:lnTo>
                <a:lnTo>
                  <a:pt x="221450" y="1591879"/>
                </a:lnTo>
                <a:lnTo>
                  <a:pt x="185492" y="1562050"/>
                </a:lnTo>
                <a:lnTo>
                  <a:pt x="150965" y="1528638"/>
                </a:lnTo>
                <a:lnTo>
                  <a:pt x="117960" y="1491488"/>
                </a:lnTo>
                <a:lnTo>
                  <a:pt x="88345" y="1452278"/>
                </a:lnTo>
                <a:lnTo>
                  <a:pt x="62714" y="1410134"/>
                </a:lnTo>
                <a:lnTo>
                  <a:pt x="41230" y="1365540"/>
                </a:lnTo>
                <a:lnTo>
                  <a:pt x="24054" y="1318982"/>
                </a:lnTo>
                <a:lnTo>
                  <a:pt x="11349" y="1270943"/>
                </a:lnTo>
                <a:lnTo>
                  <a:pt x="3277" y="1221910"/>
                </a:lnTo>
                <a:lnTo>
                  <a:pt x="0" y="1172366"/>
                </a:lnTo>
                <a:lnTo>
                  <a:pt x="1679" y="1122797"/>
                </a:lnTo>
                <a:lnTo>
                  <a:pt x="8477" y="1073688"/>
                </a:lnTo>
                <a:lnTo>
                  <a:pt x="20555" y="1025523"/>
                </a:lnTo>
                <a:lnTo>
                  <a:pt x="38077" y="978788"/>
                </a:lnTo>
                <a:lnTo>
                  <a:pt x="61622" y="933881"/>
                </a:lnTo>
                <a:lnTo>
                  <a:pt x="89903" y="893781"/>
                </a:lnTo>
                <a:lnTo>
                  <a:pt x="122461" y="858375"/>
                </a:lnTo>
                <a:lnTo>
                  <a:pt x="158834" y="827553"/>
                </a:lnTo>
                <a:lnTo>
                  <a:pt x="198564" y="801203"/>
                </a:lnTo>
                <a:lnTo>
                  <a:pt x="241191" y="779213"/>
                </a:lnTo>
                <a:lnTo>
                  <a:pt x="286255" y="761471"/>
                </a:lnTo>
                <a:lnTo>
                  <a:pt x="333296" y="747866"/>
                </a:lnTo>
                <a:lnTo>
                  <a:pt x="381855" y="738287"/>
                </a:lnTo>
                <a:lnTo>
                  <a:pt x="431473" y="732621"/>
                </a:lnTo>
                <a:lnTo>
                  <a:pt x="481688" y="730758"/>
                </a:lnTo>
                <a:lnTo>
                  <a:pt x="532332" y="732563"/>
                </a:lnTo>
                <a:lnTo>
                  <a:pt x="582552" y="737574"/>
                </a:lnTo>
                <a:lnTo>
                  <a:pt x="632417" y="745181"/>
                </a:lnTo>
                <a:lnTo>
                  <a:pt x="681994" y="754773"/>
                </a:lnTo>
                <a:lnTo>
                  <a:pt x="731352" y="765743"/>
                </a:lnTo>
                <a:lnTo>
                  <a:pt x="780558" y="777481"/>
                </a:lnTo>
                <a:lnTo>
                  <a:pt x="829680" y="789376"/>
                </a:lnTo>
                <a:lnTo>
                  <a:pt x="878787" y="800820"/>
                </a:lnTo>
                <a:lnTo>
                  <a:pt x="927947" y="811204"/>
                </a:lnTo>
                <a:lnTo>
                  <a:pt x="977226" y="819918"/>
                </a:lnTo>
                <a:lnTo>
                  <a:pt x="1026694" y="826352"/>
                </a:lnTo>
                <a:lnTo>
                  <a:pt x="1076418" y="829897"/>
                </a:lnTo>
                <a:lnTo>
                  <a:pt x="1126467" y="829945"/>
                </a:lnTo>
                <a:lnTo>
                  <a:pt x="1180118" y="823653"/>
                </a:lnTo>
                <a:lnTo>
                  <a:pt x="1228480" y="810705"/>
                </a:lnTo>
                <a:lnTo>
                  <a:pt x="1272118" y="791799"/>
                </a:lnTo>
                <a:lnTo>
                  <a:pt x="1311595" y="767635"/>
                </a:lnTo>
                <a:lnTo>
                  <a:pt x="1347476" y="738911"/>
                </a:lnTo>
                <a:lnTo>
                  <a:pt x="1380324" y="706326"/>
                </a:lnTo>
                <a:lnTo>
                  <a:pt x="1410704" y="670579"/>
                </a:lnTo>
                <a:lnTo>
                  <a:pt x="1439179" y="632370"/>
                </a:lnTo>
                <a:lnTo>
                  <a:pt x="1466313" y="592397"/>
                </a:lnTo>
                <a:lnTo>
                  <a:pt x="1492671" y="551359"/>
                </a:lnTo>
                <a:lnTo>
                  <a:pt x="1518816" y="509955"/>
                </a:lnTo>
                <a:lnTo>
                  <a:pt x="1545313" y="468884"/>
                </a:lnTo>
                <a:lnTo>
                  <a:pt x="1576018" y="424852"/>
                </a:lnTo>
                <a:lnTo>
                  <a:pt x="1608113" y="384398"/>
                </a:lnTo>
                <a:lnTo>
                  <a:pt x="1641759" y="347412"/>
                </a:lnTo>
                <a:lnTo>
                  <a:pt x="1677117" y="313781"/>
                </a:lnTo>
                <a:lnTo>
                  <a:pt x="1714348" y="283394"/>
                </a:lnTo>
                <a:lnTo>
                  <a:pt x="1753616" y="256140"/>
                </a:lnTo>
                <a:lnTo>
                  <a:pt x="1795079" y="231905"/>
                </a:lnTo>
                <a:lnTo>
                  <a:pt x="1838901" y="210580"/>
                </a:lnTo>
                <a:lnTo>
                  <a:pt x="1885243" y="192052"/>
                </a:lnTo>
                <a:lnTo>
                  <a:pt x="1934265" y="176209"/>
                </a:lnTo>
                <a:lnTo>
                  <a:pt x="1986130" y="162940"/>
                </a:lnTo>
                <a:lnTo>
                  <a:pt x="2032740" y="153953"/>
                </a:lnTo>
                <a:lnTo>
                  <a:pt x="2080029" y="145162"/>
                </a:lnTo>
                <a:lnTo>
                  <a:pt x="2127319" y="135409"/>
                </a:lnTo>
                <a:lnTo>
                  <a:pt x="2173936" y="123536"/>
                </a:lnTo>
                <a:lnTo>
                  <a:pt x="2219205" y="108386"/>
                </a:lnTo>
                <a:lnTo>
                  <a:pt x="2262449" y="88802"/>
                </a:lnTo>
                <a:lnTo>
                  <a:pt x="2302995" y="63626"/>
                </a:lnTo>
                <a:lnTo>
                  <a:pt x="2344117" y="28833"/>
                </a:lnTo>
                <a:lnTo>
                  <a:pt x="2368605" y="0"/>
                </a:lnTo>
              </a:path>
            </a:pathLst>
          </a:custGeom>
          <a:ln w="28574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4113" y="3669029"/>
            <a:ext cx="2467610" cy="1474470"/>
          </a:xfrm>
          <a:custGeom>
            <a:avLst/>
            <a:gdLst/>
            <a:ahLst/>
            <a:cxnLst/>
            <a:rect l="l" t="t" r="r" b="b"/>
            <a:pathLst>
              <a:path w="2467610" h="1474470">
                <a:moveTo>
                  <a:pt x="512331" y="0"/>
                </a:moveTo>
                <a:lnTo>
                  <a:pt x="460352" y="2566"/>
                </a:lnTo>
                <a:lnTo>
                  <a:pt x="408863" y="10266"/>
                </a:lnTo>
                <a:lnTo>
                  <a:pt x="358355" y="23103"/>
                </a:lnTo>
                <a:lnTo>
                  <a:pt x="309317" y="41078"/>
                </a:lnTo>
                <a:lnTo>
                  <a:pt x="262241" y="64194"/>
                </a:lnTo>
                <a:lnTo>
                  <a:pt x="217616" y="92453"/>
                </a:lnTo>
                <a:lnTo>
                  <a:pt x="175933" y="125857"/>
                </a:lnTo>
                <a:lnTo>
                  <a:pt x="140548" y="159767"/>
                </a:lnTo>
                <a:lnTo>
                  <a:pt x="109142" y="196038"/>
                </a:lnTo>
                <a:lnTo>
                  <a:pt x="81706" y="234423"/>
                </a:lnTo>
                <a:lnTo>
                  <a:pt x="58231" y="274672"/>
                </a:lnTo>
                <a:lnTo>
                  <a:pt x="38711" y="316537"/>
                </a:lnTo>
                <a:lnTo>
                  <a:pt x="23136" y="359768"/>
                </a:lnTo>
                <a:lnTo>
                  <a:pt x="11498" y="404119"/>
                </a:lnTo>
                <a:lnTo>
                  <a:pt x="3788" y="449339"/>
                </a:lnTo>
                <a:lnTo>
                  <a:pt x="0" y="495180"/>
                </a:lnTo>
                <a:lnTo>
                  <a:pt x="123" y="541394"/>
                </a:lnTo>
                <a:lnTo>
                  <a:pt x="4150" y="587732"/>
                </a:lnTo>
                <a:lnTo>
                  <a:pt x="12073" y="633946"/>
                </a:lnTo>
                <a:lnTo>
                  <a:pt x="23883" y="679786"/>
                </a:lnTo>
                <a:lnTo>
                  <a:pt x="39572" y="725005"/>
                </a:lnTo>
                <a:lnTo>
                  <a:pt x="59131" y="769353"/>
                </a:lnTo>
                <a:lnTo>
                  <a:pt x="79601" y="806905"/>
                </a:lnTo>
                <a:lnTo>
                  <a:pt x="102000" y="844415"/>
                </a:lnTo>
                <a:lnTo>
                  <a:pt x="125632" y="881953"/>
                </a:lnTo>
                <a:lnTo>
                  <a:pt x="149797" y="919586"/>
                </a:lnTo>
                <a:lnTo>
                  <a:pt x="173799" y="957383"/>
                </a:lnTo>
                <a:lnTo>
                  <a:pt x="196938" y="995412"/>
                </a:lnTo>
                <a:lnTo>
                  <a:pt x="218517" y="1033741"/>
                </a:lnTo>
                <a:lnTo>
                  <a:pt x="237838" y="1072439"/>
                </a:lnTo>
                <a:lnTo>
                  <a:pt x="254202" y="1111574"/>
                </a:lnTo>
                <a:lnTo>
                  <a:pt x="266912" y="1151215"/>
                </a:lnTo>
                <a:lnTo>
                  <a:pt x="275269" y="1191429"/>
                </a:lnTo>
                <a:lnTo>
                  <a:pt x="278575" y="1232285"/>
                </a:lnTo>
                <a:lnTo>
                  <a:pt x="276132" y="1273851"/>
                </a:lnTo>
                <a:lnTo>
                  <a:pt x="267243" y="1316196"/>
                </a:lnTo>
                <a:lnTo>
                  <a:pt x="251208" y="1359388"/>
                </a:lnTo>
                <a:lnTo>
                  <a:pt x="227330" y="1403496"/>
                </a:lnTo>
                <a:lnTo>
                  <a:pt x="200791" y="1442614"/>
                </a:lnTo>
                <a:lnTo>
                  <a:pt x="175453" y="1474468"/>
                </a:lnTo>
              </a:path>
              <a:path w="2467610" h="1474470">
                <a:moveTo>
                  <a:pt x="2464772" y="1474468"/>
                </a:moveTo>
                <a:lnTo>
                  <a:pt x="2467506" y="1433675"/>
                </a:lnTo>
                <a:lnTo>
                  <a:pt x="2467268" y="1384621"/>
                </a:lnTo>
                <a:lnTo>
                  <a:pt x="2463442" y="1335634"/>
                </a:lnTo>
                <a:lnTo>
                  <a:pt x="2455952" y="1286929"/>
                </a:lnTo>
                <a:lnTo>
                  <a:pt x="2444823" y="1239772"/>
                </a:lnTo>
                <a:lnTo>
                  <a:pt x="2430230" y="1193553"/>
                </a:lnTo>
                <a:lnTo>
                  <a:pt x="2412323" y="1148461"/>
                </a:lnTo>
                <a:lnTo>
                  <a:pt x="2391251" y="1104687"/>
                </a:lnTo>
                <a:lnTo>
                  <a:pt x="2367165" y="1062422"/>
                </a:lnTo>
                <a:lnTo>
                  <a:pt x="2340213" y="1021857"/>
                </a:lnTo>
                <a:lnTo>
                  <a:pt x="2310546" y="983181"/>
                </a:lnTo>
                <a:lnTo>
                  <a:pt x="2278313" y="946587"/>
                </a:lnTo>
                <a:lnTo>
                  <a:pt x="2243665" y="912263"/>
                </a:lnTo>
                <a:lnTo>
                  <a:pt x="2206749" y="880402"/>
                </a:lnTo>
                <a:lnTo>
                  <a:pt x="2167718" y="851192"/>
                </a:lnTo>
                <a:lnTo>
                  <a:pt x="2126719" y="824826"/>
                </a:lnTo>
                <a:lnTo>
                  <a:pt x="2083903" y="801494"/>
                </a:lnTo>
                <a:lnTo>
                  <a:pt x="2039419" y="781385"/>
                </a:lnTo>
                <a:lnTo>
                  <a:pt x="1993418" y="764692"/>
                </a:lnTo>
                <a:lnTo>
                  <a:pt x="1945098" y="750411"/>
                </a:lnTo>
                <a:lnTo>
                  <a:pt x="1897660" y="741376"/>
                </a:lnTo>
                <a:lnTo>
                  <a:pt x="1850221" y="735840"/>
                </a:lnTo>
                <a:lnTo>
                  <a:pt x="1801902" y="732053"/>
                </a:lnTo>
                <a:lnTo>
                  <a:pt x="1751694" y="728706"/>
                </a:lnTo>
                <a:lnTo>
                  <a:pt x="1702040" y="722897"/>
                </a:lnTo>
                <a:lnTo>
                  <a:pt x="1653003" y="714681"/>
                </a:lnTo>
                <a:lnTo>
                  <a:pt x="1604646" y="704116"/>
                </a:lnTo>
                <a:lnTo>
                  <a:pt x="1557033" y="691256"/>
                </a:lnTo>
                <a:lnTo>
                  <a:pt x="1510225" y="676158"/>
                </a:lnTo>
                <a:lnTo>
                  <a:pt x="1464286" y="658878"/>
                </a:lnTo>
                <a:lnTo>
                  <a:pt x="1419280" y="639472"/>
                </a:lnTo>
                <a:lnTo>
                  <a:pt x="1375269" y="617995"/>
                </a:lnTo>
                <a:lnTo>
                  <a:pt x="1332316" y="594504"/>
                </a:lnTo>
                <a:lnTo>
                  <a:pt x="1290485" y="569054"/>
                </a:lnTo>
                <a:lnTo>
                  <a:pt x="1249838" y="541702"/>
                </a:lnTo>
                <a:lnTo>
                  <a:pt x="1210439" y="512504"/>
                </a:lnTo>
                <a:lnTo>
                  <a:pt x="1172351" y="481514"/>
                </a:lnTo>
                <a:lnTo>
                  <a:pt x="1135636" y="448791"/>
                </a:lnTo>
                <a:lnTo>
                  <a:pt x="1100359" y="414388"/>
                </a:lnTo>
                <a:lnTo>
                  <a:pt x="1066581" y="378363"/>
                </a:lnTo>
                <a:lnTo>
                  <a:pt x="1034366" y="340771"/>
                </a:lnTo>
                <a:lnTo>
                  <a:pt x="1003777" y="301669"/>
                </a:lnTo>
                <a:lnTo>
                  <a:pt x="974878" y="261112"/>
                </a:lnTo>
                <a:lnTo>
                  <a:pt x="948489" y="223058"/>
                </a:lnTo>
                <a:lnTo>
                  <a:pt x="919633" y="187236"/>
                </a:lnTo>
                <a:lnTo>
                  <a:pt x="888086" y="153651"/>
                </a:lnTo>
                <a:lnTo>
                  <a:pt x="853625" y="122310"/>
                </a:lnTo>
                <a:lnTo>
                  <a:pt x="816026" y="93218"/>
                </a:lnTo>
                <a:lnTo>
                  <a:pt x="770169" y="65278"/>
                </a:lnTo>
                <a:lnTo>
                  <a:pt x="721717" y="42126"/>
                </a:lnTo>
                <a:lnTo>
                  <a:pt x="671189" y="23891"/>
                </a:lnTo>
                <a:lnTo>
                  <a:pt x="619103" y="10705"/>
                </a:lnTo>
                <a:lnTo>
                  <a:pt x="565977" y="2698"/>
                </a:lnTo>
                <a:lnTo>
                  <a:pt x="512331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7327" y="215900"/>
            <a:ext cx="5696585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315"/>
              <a:t>YI</a:t>
            </a:r>
            <a:r>
              <a:rPr dirty="0" sz="3600" spc="-215"/>
              <a:t> </a:t>
            </a:r>
            <a:r>
              <a:rPr dirty="0" sz="3600" spc="-315"/>
              <a:t>IDS</a:t>
            </a:r>
            <a:r>
              <a:rPr dirty="0" sz="3600" spc="-215"/>
              <a:t> </a:t>
            </a:r>
            <a:r>
              <a:rPr dirty="0" sz="3600" spc="-55"/>
              <a:t>4-</a:t>
            </a:r>
            <a:r>
              <a:rPr dirty="0" sz="3600" spc="-10"/>
              <a:t>GREENOVATION </a:t>
            </a:r>
            <a:r>
              <a:rPr dirty="0" sz="3600"/>
              <a:t>CHALLENGE</a:t>
            </a:r>
            <a:r>
              <a:rPr dirty="0" sz="3600" spc="-245"/>
              <a:t> </a:t>
            </a:r>
            <a:r>
              <a:rPr dirty="0" sz="3600" spc="-50"/>
              <a:t>PHASE</a:t>
            </a:r>
            <a:r>
              <a:rPr dirty="0" sz="3600" spc="-240"/>
              <a:t> </a:t>
            </a:r>
            <a:r>
              <a:rPr dirty="0" sz="3600" spc="-25"/>
              <a:t>DO </a:t>
            </a:r>
            <a:r>
              <a:rPr dirty="0" sz="3600" spc="-50"/>
              <a:t>PROTOTYPE</a:t>
            </a:r>
            <a:r>
              <a:rPr dirty="0" sz="3600" spc="-200"/>
              <a:t> </a:t>
            </a:r>
            <a:r>
              <a:rPr dirty="0" sz="3600" spc="-195"/>
              <a:t>SUBMISSION</a:t>
            </a:r>
            <a:endParaRPr sz="3600"/>
          </a:p>
        </p:txBody>
      </p:sp>
      <p:grpSp>
        <p:nvGrpSpPr>
          <p:cNvPr id="8" name="object 8" descr=""/>
          <p:cNvGrpSpPr/>
          <p:nvPr/>
        </p:nvGrpSpPr>
        <p:grpSpPr>
          <a:xfrm>
            <a:off x="3294888" y="2842260"/>
            <a:ext cx="5849620" cy="2301240"/>
            <a:chOff x="3294888" y="2842260"/>
            <a:chExt cx="5849620" cy="2301240"/>
          </a:xfrm>
        </p:grpSpPr>
        <p:sp>
          <p:nvSpPr>
            <p:cNvPr id="9" name="object 9" descr=""/>
            <p:cNvSpPr/>
            <p:nvPr/>
          </p:nvSpPr>
          <p:spPr>
            <a:xfrm>
              <a:off x="5971032" y="3124200"/>
              <a:ext cx="734695" cy="1579245"/>
            </a:xfrm>
            <a:custGeom>
              <a:avLst/>
              <a:gdLst/>
              <a:ahLst/>
              <a:cxnLst/>
              <a:rect l="l" t="t" r="r" b="b"/>
              <a:pathLst>
                <a:path w="734695" h="1579245">
                  <a:moveTo>
                    <a:pt x="368300" y="0"/>
                  </a:moveTo>
                  <a:lnTo>
                    <a:pt x="320239" y="5286"/>
                  </a:lnTo>
                  <a:lnTo>
                    <a:pt x="275472" y="20431"/>
                  </a:lnTo>
                  <a:lnTo>
                    <a:pt x="234959" y="44362"/>
                  </a:lnTo>
                  <a:lnTo>
                    <a:pt x="199659" y="76009"/>
                  </a:lnTo>
                  <a:lnTo>
                    <a:pt x="170533" y="114300"/>
                  </a:lnTo>
                  <a:lnTo>
                    <a:pt x="148540" y="158162"/>
                  </a:lnTo>
                  <a:lnTo>
                    <a:pt x="134640" y="206525"/>
                  </a:lnTo>
                  <a:lnTo>
                    <a:pt x="129793" y="258318"/>
                  </a:lnTo>
                  <a:lnTo>
                    <a:pt x="130746" y="278223"/>
                  </a:lnTo>
                  <a:lnTo>
                    <a:pt x="133127" y="297354"/>
                  </a:lnTo>
                  <a:lnTo>
                    <a:pt x="139318" y="333248"/>
                  </a:lnTo>
                  <a:lnTo>
                    <a:pt x="144527" y="353252"/>
                  </a:lnTo>
                  <a:lnTo>
                    <a:pt x="148129" y="373078"/>
                  </a:lnTo>
                  <a:lnTo>
                    <a:pt x="146938" y="414528"/>
                  </a:lnTo>
                  <a:lnTo>
                    <a:pt x="136173" y="455739"/>
                  </a:lnTo>
                  <a:lnTo>
                    <a:pt x="119491" y="492855"/>
                  </a:lnTo>
                  <a:lnTo>
                    <a:pt x="98879" y="527256"/>
                  </a:lnTo>
                  <a:lnTo>
                    <a:pt x="76326" y="560324"/>
                  </a:lnTo>
                  <a:lnTo>
                    <a:pt x="49077" y="602909"/>
                  </a:lnTo>
                  <a:lnTo>
                    <a:pt x="24542" y="647830"/>
                  </a:lnTo>
                  <a:lnTo>
                    <a:pt x="6818" y="697423"/>
                  </a:lnTo>
                  <a:lnTo>
                    <a:pt x="0" y="754024"/>
                  </a:lnTo>
                  <a:lnTo>
                    <a:pt x="5347" y="803796"/>
                  </a:lnTo>
                  <a:lnTo>
                    <a:pt x="19856" y="846771"/>
                  </a:lnTo>
                  <a:lnTo>
                    <a:pt x="41230" y="884649"/>
                  </a:lnTo>
                  <a:lnTo>
                    <a:pt x="67169" y="919126"/>
                  </a:lnTo>
                  <a:lnTo>
                    <a:pt x="95376" y="951903"/>
                  </a:lnTo>
                  <a:lnTo>
                    <a:pt x="125751" y="987831"/>
                  </a:lnTo>
                  <a:lnTo>
                    <a:pt x="152161" y="1025323"/>
                  </a:lnTo>
                  <a:lnTo>
                    <a:pt x="172118" y="1066722"/>
                  </a:lnTo>
                  <a:lnTo>
                    <a:pt x="183133" y="1114374"/>
                  </a:lnTo>
                  <a:lnTo>
                    <a:pt x="182985" y="1139888"/>
                  </a:lnTo>
                  <a:lnTo>
                    <a:pt x="177657" y="1163840"/>
                  </a:lnTo>
                  <a:lnTo>
                    <a:pt x="168400" y="1187011"/>
                  </a:lnTo>
                  <a:lnTo>
                    <a:pt x="156463" y="1210183"/>
                  </a:lnTo>
                  <a:lnTo>
                    <a:pt x="145272" y="1233777"/>
                  </a:lnTo>
                  <a:lnTo>
                    <a:pt x="135508" y="1258349"/>
                  </a:lnTo>
                  <a:lnTo>
                    <a:pt x="128603" y="1284876"/>
                  </a:lnTo>
                  <a:lnTo>
                    <a:pt x="125983" y="1314335"/>
                  </a:lnTo>
                  <a:lnTo>
                    <a:pt x="129895" y="1361806"/>
                  </a:lnTo>
                  <a:lnTo>
                    <a:pt x="141169" y="1406517"/>
                  </a:lnTo>
                  <a:lnTo>
                    <a:pt x="159116" y="1447715"/>
                  </a:lnTo>
                  <a:lnTo>
                    <a:pt x="183047" y="1484644"/>
                  </a:lnTo>
                  <a:lnTo>
                    <a:pt x="212270" y="1516551"/>
                  </a:lnTo>
                  <a:lnTo>
                    <a:pt x="246097" y="1542681"/>
                  </a:lnTo>
                  <a:lnTo>
                    <a:pt x="283838" y="1562279"/>
                  </a:lnTo>
                  <a:lnTo>
                    <a:pt x="324802" y="1574592"/>
                  </a:lnTo>
                  <a:lnTo>
                    <a:pt x="368300" y="1578864"/>
                  </a:lnTo>
                  <a:lnTo>
                    <a:pt x="411192" y="1574592"/>
                  </a:lnTo>
                  <a:lnTo>
                    <a:pt x="451685" y="1562279"/>
                  </a:lnTo>
                  <a:lnTo>
                    <a:pt x="489072" y="1542681"/>
                  </a:lnTo>
                  <a:lnTo>
                    <a:pt x="522645" y="1516551"/>
                  </a:lnTo>
                  <a:lnTo>
                    <a:pt x="551699" y="1484644"/>
                  </a:lnTo>
                  <a:lnTo>
                    <a:pt x="575526" y="1447715"/>
                  </a:lnTo>
                  <a:lnTo>
                    <a:pt x="593420" y="1406517"/>
                  </a:lnTo>
                  <a:lnTo>
                    <a:pt x="604675" y="1361806"/>
                  </a:lnTo>
                  <a:lnTo>
                    <a:pt x="608584" y="1314335"/>
                  </a:lnTo>
                  <a:lnTo>
                    <a:pt x="605607" y="1284550"/>
                  </a:lnTo>
                  <a:lnTo>
                    <a:pt x="597630" y="1257307"/>
                  </a:lnTo>
                  <a:lnTo>
                    <a:pt x="586081" y="1232020"/>
                  </a:lnTo>
                  <a:lnTo>
                    <a:pt x="559887" y="1186133"/>
                  </a:lnTo>
                  <a:lnTo>
                    <a:pt x="549528" y="1163580"/>
                  </a:lnTo>
                  <a:lnTo>
                    <a:pt x="543456" y="1139855"/>
                  </a:lnTo>
                  <a:lnTo>
                    <a:pt x="543813" y="1114374"/>
                  </a:lnTo>
                  <a:lnTo>
                    <a:pt x="555156" y="1066722"/>
                  </a:lnTo>
                  <a:lnTo>
                    <a:pt x="575976" y="1025323"/>
                  </a:lnTo>
                  <a:lnTo>
                    <a:pt x="603607" y="987831"/>
                  </a:lnTo>
                  <a:lnTo>
                    <a:pt x="635381" y="951903"/>
                  </a:lnTo>
                  <a:lnTo>
                    <a:pt x="663984" y="919126"/>
                  </a:lnTo>
                  <a:lnTo>
                    <a:pt x="690868" y="884649"/>
                  </a:lnTo>
                  <a:lnTo>
                    <a:pt x="713370" y="846771"/>
                  </a:lnTo>
                  <a:lnTo>
                    <a:pt x="728824" y="803796"/>
                  </a:lnTo>
                  <a:lnTo>
                    <a:pt x="734567" y="754024"/>
                  </a:lnTo>
                  <a:lnTo>
                    <a:pt x="728017" y="697423"/>
                  </a:lnTo>
                  <a:lnTo>
                    <a:pt x="710739" y="647830"/>
                  </a:lnTo>
                  <a:lnTo>
                    <a:pt x="686294" y="602909"/>
                  </a:lnTo>
                  <a:lnTo>
                    <a:pt x="658240" y="560324"/>
                  </a:lnTo>
                  <a:lnTo>
                    <a:pt x="635688" y="527256"/>
                  </a:lnTo>
                  <a:lnTo>
                    <a:pt x="615076" y="492855"/>
                  </a:lnTo>
                  <a:lnTo>
                    <a:pt x="598394" y="455739"/>
                  </a:lnTo>
                  <a:lnTo>
                    <a:pt x="587628" y="414528"/>
                  </a:lnTo>
                  <a:lnTo>
                    <a:pt x="585337" y="393309"/>
                  </a:lnTo>
                  <a:lnTo>
                    <a:pt x="586438" y="373078"/>
                  </a:lnTo>
                  <a:lnTo>
                    <a:pt x="590040" y="353252"/>
                  </a:lnTo>
                  <a:lnTo>
                    <a:pt x="595248" y="333248"/>
                  </a:lnTo>
                  <a:lnTo>
                    <a:pt x="601440" y="297354"/>
                  </a:lnTo>
                  <a:lnTo>
                    <a:pt x="603821" y="278223"/>
                  </a:lnTo>
                  <a:lnTo>
                    <a:pt x="604773" y="258318"/>
                  </a:lnTo>
                  <a:lnTo>
                    <a:pt x="599931" y="206525"/>
                  </a:lnTo>
                  <a:lnTo>
                    <a:pt x="586059" y="158162"/>
                  </a:lnTo>
                  <a:lnTo>
                    <a:pt x="564141" y="114300"/>
                  </a:lnTo>
                  <a:lnTo>
                    <a:pt x="535162" y="76009"/>
                  </a:lnTo>
                  <a:lnTo>
                    <a:pt x="500104" y="44362"/>
                  </a:lnTo>
                  <a:lnTo>
                    <a:pt x="459952" y="20431"/>
                  </a:lnTo>
                  <a:lnTo>
                    <a:pt x="415689" y="5286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29172" y="3133343"/>
              <a:ext cx="213360" cy="1827530"/>
            </a:xfrm>
            <a:custGeom>
              <a:avLst/>
              <a:gdLst/>
              <a:ahLst/>
              <a:cxnLst/>
              <a:rect l="l" t="t" r="r" b="b"/>
              <a:pathLst>
                <a:path w="213359" h="1827529">
                  <a:moveTo>
                    <a:pt x="213347" y="815213"/>
                  </a:moveTo>
                  <a:lnTo>
                    <a:pt x="203708" y="798576"/>
                  </a:lnTo>
                  <a:lnTo>
                    <a:pt x="18288" y="932307"/>
                  </a:lnTo>
                  <a:lnTo>
                    <a:pt x="18288" y="732828"/>
                  </a:lnTo>
                  <a:lnTo>
                    <a:pt x="158496" y="619887"/>
                  </a:lnTo>
                  <a:lnTo>
                    <a:pt x="149733" y="605028"/>
                  </a:lnTo>
                  <a:lnTo>
                    <a:pt x="18288" y="710260"/>
                  </a:lnTo>
                  <a:lnTo>
                    <a:pt x="18288" y="547865"/>
                  </a:lnTo>
                  <a:lnTo>
                    <a:pt x="114300" y="459994"/>
                  </a:lnTo>
                  <a:lnTo>
                    <a:pt x="103124" y="445008"/>
                  </a:lnTo>
                  <a:lnTo>
                    <a:pt x="18288" y="524713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1827276"/>
                  </a:lnTo>
                  <a:lnTo>
                    <a:pt x="18288" y="1827276"/>
                  </a:lnTo>
                  <a:lnTo>
                    <a:pt x="18288" y="954189"/>
                  </a:lnTo>
                  <a:lnTo>
                    <a:pt x="213347" y="815213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71032" y="3139439"/>
              <a:ext cx="607060" cy="1564005"/>
            </a:xfrm>
            <a:custGeom>
              <a:avLst/>
              <a:gdLst/>
              <a:ahLst/>
              <a:cxnLst/>
              <a:rect l="l" t="t" r="r" b="b"/>
              <a:pathLst>
                <a:path w="607059" h="1564004">
                  <a:moveTo>
                    <a:pt x="358140" y="1282547"/>
                  </a:moveTo>
                  <a:lnTo>
                    <a:pt x="326136" y="1242961"/>
                  </a:lnTo>
                  <a:lnTo>
                    <a:pt x="302171" y="1196924"/>
                  </a:lnTo>
                  <a:lnTo>
                    <a:pt x="287147" y="1145819"/>
                  </a:lnTo>
                  <a:lnTo>
                    <a:pt x="281940" y="1090993"/>
                  </a:lnTo>
                  <a:lnTo>
                    <a:pt x="284581" y="1061262"/>
                  </a:lnTo>
                  <a:lnTo>
                    <a:pt x="291693" y="1034262"/>
                  </a:lnTo>
                  <a:lnTo>
                    <a:pt x="302031" y="1009599"/>
                  </a:lnTo>
                  <a:lnTo>
                    <a:pt x="314325" y="986891"/>
                  </a:lnTo>
                  <a:lnTo>
                    <a:pt x="325158" y="963739"/>
                  </a:lnTo>
                  <a:lnTo>
                    <a:pt x="333844" y="940574"/>
                  </a:lnTo>
                  <a:lnTo>
                    <a:pt x="338963" y="916635"/>
                  </a:lnTo>
                  <a:lnTo>
                    <a:pt x="339090" y="891120"/>
                  </a:lnTo>
                  <a:lnTo>
                    <a:pt x="328066" y="843495"/>
                  </a:lnTo>
                  <a:lnTo>
                    <a:pt x="308127" y="802119"/>
                  </a:lnTo>
                  <a:lnTo>
                    <a:pt x="281749" y="764641"/>
                  </a:lnTo>
                  <a:lnTo>
                    <a:pt x="251460" y="728726"/>
                  </a:lnTo>
                  <a:lnTo>
                    <a:pt x="223989" y="695782"/>
                  </a:lnTo>
                  <a:lnTo>
                    <a:pt x="198170" y="660920"/>
                  </a:lnTo>
                  <a:lnTo>
                    <a:pt x="176568" y="622757"/>
                  </a:lnTo>
                  <a:lnTo>
                    <a:pt x="161721" y="579920"/>
                  </a:lnTo>
                  <a:lnTo>
                    <a:pt x="156210" y="530987"/>
                  </a:lnTo>
                  <a:lnTo>
                    <a:pt x="163017" y="473189"/>
                  </a:lnTo>
                  <a:lnTo>
                    <a:pt x="180733" y="423202"/>
                  </a:lnTo>
                  <a:lnTo>
                    <a:pt x="205232" y="378688"/>
                  </a:lnTo>
                  <a:lnTo>
                    <a:pt x="232410" y="337312"/>
                  </a:lnTo>
                  <a:lnTo>
                    <a:pt x="254939" y="303987"/>
                  </a:lnTo>
                  <a:lnTo>
                    <a:pt x="275501" y="268884"/>
                  </a:lnTo>
                  <a:lnTo>
                    <a:pt x="292138" y="231038"/>
                  </a:lnTo>
                  <a:lnTo>
                    <a:pt x="302895" y="189484"/>
                  </a:lnTo>
                  <a:lnTo>
                    <a:pt x="305181" y="169481"/>
                  </a:lnTo>
                  <a:lnTo>
                    <a:pt x="304076" y="149656"/>
                  </a:lnTo>
                  <a:lnTo>
                    <a:pt x="300482" y="129425"/>
                  </a:lnTo>
                  <a:lnTo>
                    <a:pt x="295275" y="108204"/>
                  </a:lnTo>
                  <a:lnTo>
                    <a:pt x="292176" y="91909"/>
                  </a:lnTo>
                  <a:lnTo>
                    <a:pt x="289077" y="74206"/>
                  </a:lnTo>
                  <a:lnTo>
                    <a:pt x="286702" y="55308"/>
                  </a:lnTo>
                  <a:lnTo>
                    <a:pt x="285750" y="35433"/>
                  </a:lnTo>
                  <a:lnTo>
                    <a:pt x="285775" y="26352"/>
                  </a:lnTo>
                  <a:lnTo>
                    <a:pt x="285978" y="17678"/>
                  </a:lnTo>
                  <a:lnTo>
                    <a:pt x="286550" y="9029"/>
                  </a:lnTo>
                  <a:lnTo>
                    <a:pt x="287655" y="0"/>
                  </a:lnTo>
                  <a:lnTo>
                    <a:pt x="246037" y="21132"/>
                  </a:lnTo>
                  <a:lnTo>
                    <a:pt x="209397" y="50495"/>
                  </a:lnTo>
                  <a:lnTo>
                    <a:pt x="178587" y="86906"/>
                  </a:lnTo>
                  <a:lnTo>
                    <a:pt x="154444" y="129222"/>
                  </a:lnTo>
                  <a:lnTo>
                    <a:pt x="137807" y="176301"/>
                  </a:lnTo>
                  <a:lnTo>
                    <a:pt x="129540" y="226949"/>
                  </a:lnTo>
                  <a:lnTo>
                    <a:pt x="129540" y="243586"/>
                  </a:lnTo>
                  <a:lnTo>
                    <a:pt x="132867" y="282625"/>
                  </a:lnTo>
                  <a:lnTo>
                    <a:pt x="142963" y="332930"/>
                  </a:lnTo>
                  <a:lnTo>
                    <a:pt x="145961" y="347713"/>
                  </a:lnTo>
                  <a:lnTo>
                    <a:pt x="147904" y="362470"/>
                  </a:lnTo>
                  <a:lnTo>
                    <a:pt x="148590" y="376809"/>
                  </a:lnTo>
                  <a:lnTo>
                    <a:pt x="148590" y="391414"/>
                  </a:lnTo>
                  <a:lnTo>
                    <a:pt x="135928" y="441007"/>
                  </a:lnTo>
                  <a:lnTo>
                    <a:pt x="119291" y="478116"/>
                  </a:lnTo>
                  <a:lnTo>
                    <a:pt x="98729" y="512483"/>
                  </a:lnTo>
                  <a:lnTo>
                    <a:pt x="76200" y="545465"/>
                  </a:lnTo>
                  <a:lnTo>
                    <a:pt x="49022" y="588060"/>
                  </a:lnTo>
                  <a:lnTo>
                    <a:pt x="24523" y="632968"/>
                  </a:lnTo>
                  <a:lnTo>
                    <a:pt x="6807" y="682548"/>
                  </a:lnTo>
                  <a:lnTo>
                    <a:pt x="0" y="739127"/>
                  </a:lnTo>
                  <a:lnTo>
                    <a:pt x="5334" y="788885"/>
                  </a:lnTo>
                  <a:lnTo>
                    <a:pt x="19812" y="831850"/>
                  </a:lnTo>
                  <a:lnTo>
                    <a:pt x="41148" y="869708"/>
                  </a:lnTo>
                  <a:lnTo>
                    <a:pt x="67056" y="904176"/>
                  </a:lnTo>
                  <a:lnTo>
                    <a:pt x="95250" y="936929"/>
                  </a:lnTo>
                  <a:lnTo>
                    <a:pt x="125539" y="972845"/>
                  </a:lnTo>
                  <a:lnTo>
                    <a:pt x="151917" y="1010323"/>
                  </a:lnTo>
                  <a:lnTo>
                    <a:pt x="171856" y="1051699"/>
                  </a:lnTo>
                  <a:lnTo>
                    <a:pt x="182880" y="1099324"/>
                  </a:lnTo>
                  <a:lnTo>
                    <a:pt x="182880" y="1103490"/>
                  </a:lnTo>
                  <a:lnTo>
                    <a:pt x="184785" y="1107655"/>
                  </a:lnTo>
                  <a:lnTo>
                    <a:pt x="184785" y="1111821"/>
                  </a:lnTo>
                  <a:lnTo>
                    <a:pt x="181648" y="1134211"/>
                  </a:lnTo>
                  <a:lnTo>
                    <a:pt x="175488" y="1155026"/>
                  </a:lnTo>
                  <a:lnTo>
                    <a:pt x="166827" y="1175067"/>
                  </a:lnTo>
                  <a:lnTo>
                    <a:pt x="156210" y="1195095"/>
                  </a:lnTo>
                  <a:lnTo>
                    <a:pt x="145008" y="1218692"/>
                  </a:lnTo>
                  <a:lnTo>
                    <a:pt x="135255" y="1243253"/>
                  </a:lnTo>
                  <a:lnTo>
                    <a:pt x="128346" y="1269771"/>
                  </a:lnTo>
                  <a:lnTo>
                    <a:pt x="125730" y="1299197"/>
                  </a:lnTo>
                  <a:lnTo>
                    <a:pt x="130390" y="1351635"/>
                  </a:lnTo>
                  <a:lnTo>
                    <a:pt x="143827" y="1400543"/>
                  </a:lnTo>
                  <a:lnTo>
                    <a:pt x="165100" y="1444904"/>
                  </a:lnTo>
                  <a:lnTo>
                    <a:pt x="193357" y="1483728"/>
                  </a:lnTo>
                  <a:lnTo>
                    <a:pt x="227672" y="1516011"/>
                  </a:lnTo>
                  <a:lnTo>
                    <a:pt x="267169" y="1540764"/>
                  </a:lnTo>
                  <a:lnTo>
                    <a:pt x="310959" y="1556969"/>
                  </a:lnTo>
                  <a:lnTo>
                    <a:pt x="358140" y="1563624"/>
                  </a:lnTo>
                  <a:lnTo>
                    <a:pt x="358140" y="1282547"/>
                  </a:lnTo>
                  <a:close/>
                </a:path>
                <a:path w="607059" h="1564004">
                  <a:moveTo>
                    <a:pt x="606539" y="1338122"/>
                  </a:moveTo>
                  <a:lnTo>
                    <a:pt x="586536" y="1345145"/>
                  </a:lnTo>
                  <a:lnTo>
                    <a:pt x="566369" y="1350391"/>
                  </a:lnTo>
                  <a:lnTo>
                    <a:pt x="545846" y="1353693"/>
                  </a:lnTo>
                  <a:lnTo>
                    <a:pt x="524764" y="1354823"/>
                  </a:lnTo>
                  <a:lnTo>
                    <a:pt x="483400" y="1351013"/>
                  </a:lnTo>
                  <a:lnTo>
                    <a:pt x="444881" y="1339951"/>
                  </a:lnTo>
                  <a:lnTo>
                    <a:pt x="409206" y="1322235"/>
                  </a:lnTo>
                  <a:lnTo>
                    <a:pt x="376428" y="1298448"/>
                  </a:lnTo>
                  <a:lnTo>
                    <a:pt x="376428" y="1563624"/>
                  </a:lnTo>
                  <a:lnTo>
                    <a:pt x="389763" y="1563624"/>
                  </a:lnTo>
                  <a:lnTo>
                    <a:pt x="389763" y="1561541"/>
                  </a:lnTo>
                  <a:lnTo>
                    <a:pt x="405003" y="1561541"/>
                  </a:lnTo>
                  <a:lnTo>
                    <a:pt x="447675" y="1549285"/>
                  </a:lnTo>
                  <a:lnTo>
                    <a:pt x="487159" y="1529118"/>
                  </a:lnTo>
                  <a:lnTo>
                    <a:pt x="522605" y="1501876"/>
                  </a:lnTo>
                  <a:lnTo>
                    <a:pt x="553135" y="1468361"/>
                  </a:lnTo>
                  <a:lnTo>
                    <a:pt x="577875" y="1429346"/>
                  </a:lnTo>
                  <a:lnTo>
                    <a:pt x="595972" y="1385671"/>
                  </a:lnTo>
                  <a:lnTo>
                    <a:pt x="602830" y="1354823"/>
                  </a:lnTo>
                  <a:lnTo>
                    <a:pt x="606539" y="1338122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772400" y="3622548"/>
              <a:ext cx="609600" cy="1519555"/>
            </a:xfrm>
            <a:custGeom>
              <a:avLst/>
              <a:gdLst/>
              <a:ahLst/>
              <a:cxnLst/>
              <a:rect l="l" t="t" r="r" b="b"/>
              <a:pathLst>
                <a:path w="609600" h="1519554">
                  <a:moveTo>
                    <a:pt x="326771" y="0"/>
                  </a:moveTo>
                  <a:lnTo>
                    <a:pt x="284479" y="0"/>
                  </a:lnTo>
                  <a:lnTo>
                    <a:pt x="242359" y="4155"/>
                  </a:lnTo>
                  <a:lnTo>
                    <a:pt x="202184" y="16218"/>
                  </a:lnTo>
                  <a:lnTo>
                    <a:pt x="164392" y="35579"/>
                  </a:lnTo>
                  <a:lnTo>
                    <a:pt x="129415" y="61632"/>
                  </a:lnTo>
                  <a:lnTo>
                    <a:pt x="97691" y="93768"/>
                  </a:lnTo>
                  <a:lnTo>
                    <a:pt x="69654" y="131380"/>
                  </a:lnTo>
                  <a:lnTo>
                    <a:pt x="45739" y="173861"/>
                  </a:lnTo>
                  <a:lnTo>
                    <a:pt x="26380" y="220602"/>
                  </a:lnTo>
                  <a:lnTo>
                    <a:pt x="12014" y="270997"/>
                  </a:lnTo>
                  <a:lnTo>
                    <a:pt x="3076" y="324436"/>
                  </a:lnTo>
                  <a:lnTo>
                    <a:pt x="0" y="380314"/>
                  </a:lnTo>
                  <a:lnTo>
                    <a:pt x="0" y="1519427"/>
                  </a:lnTo>
                  <a:lnTo>
                    <a:pt x="609600" y="1519427"/>
                  </a:lnTo>
                  <a:lnTo>
                    <a:pt x="609600" y="380314"/>
                  </a:lnTo>
                  <a:lnTo>
                    <a:pt x="606524" y="324436"/>
                  </a:lnTo>
                  <a:lnTo>
                    <a:pt x="597595" y="270997"/>
                  </a:lnTo>
                  <a:lnTo>
                    <a:pt x="583252" y="220602"/>
                  </a:lnTo>
                  <a:lnTo>
                    <a:pt x="563940" y="173861"/>
                  </a:lnTo>
                  <a:lnTo>
                    <a:pt x="540100" y="131380"/>
                  </a:lnTo>
                  <a:lnTo>
                    <a:pt x="512176" y="93768"/>
                  </a:lnTo>
                  <a:lnTo>
                    <a:pt x="480609" y="61632"/>
                  </a:lnTo>
                  <a:lnTo>
                    <a:pt x="445843" y="35579"/>
                  </a:lnTo>
                  <a:lnTo>
                    <a:pt x="408319" y="16218"/>
                  </a:lnTo>
                  <a:lnTo>
                    <a:pt x="368481" y="4155"/>
                  </a:lnTo>
                  <a:lnTo>
                    <a:pt x="326771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12252" y="3622548"/>
              <a:ext cx="269875" cy="1283335"/>
            </a:xfrm>
            <a:custGeom>
              <a:avLst/>
              <a:gdLst/>
              <a:ahLst/>
              <a:cxnLst/>
              <a:rect l="l" t="t" r="r" b="b"/>
              <a:pathLst>
                <a:path w="269875" h="1283335">
                  <a:moveTo>
                    <a:pt x="0" y="0"/>
                  </a:moveTo>
                  <a:lnTo>
                    <a:pt x="37235" y="20823"/>
                  </a:lnTo>
                  <a:lnTo>
                    <a:pt x="71765" y="48439"/>
                  </a:lnTo>
                  <a:lnTo>
                    <a:pt x="103142" y="82255"/>
                  </a:lnTo>
                  <a:lnTo>
                    <a:pt x="130920" y="121679"/>
                  </a:lnTo>
                  <a:lnTo>
                    <a:pt x="154650" y="166120"/>
                  </a:lnTo>
                  <a:lnTo>
                    <a:pt x="173886" y="214983"/>
                  </a:lnTo>
                  <a:lnTo>
                    <a:pt x="188180" y="267678"/>
                  </a:lnTo>
                  <a:lnTo>
                    <a:pt x="197084" y="323612"/>
                  </a:lnTo>
                  <a:lnTo>
                    <a:pt x="200151" y="382193"/>
                  </a:lnTo>
                  <a:lnTo>
                    <a:pt x="200151" y="1283208"/>
                  </a:lnTo>
                  <a:lnTo>
                    <a:pt x="269748" y="1283208"/>
                  </a:lnTo>
                  <a:lnTo>
                    <a:pt x="269748" y="345262"/>
                  </a:lnTo>
                  <a:lnTo>
                    <a:pt x="268097" y="345262"/>
                  </a:lnTo>
                  <a:lnTo>
                    <a:pt x="268097" y="326796"/>
                  </a:lnTo>
                  <a:lnTo>
                    <a:pt x="266319" y="324954"/>
                  </a:lnTo>
                  <a:lnTo>
                    <a:pt x="266319" y="312026"/>
                  </a:lnTo>
                  <a:lnTo>
                    <a:pt x="264668" y="308343"/>
                  </a:lnTo>
                  <a:lnTo>
                    <a:pt x="264668" y="304647"/>
                  </a:lnTo>
                  <a:lnTo>
                    <a:pt x="263017" y="299110"/>
                  </a:lnTo>
                  <a:lnTo>
                    <a:pt x="263017" y="291718"/>
                  </a:lnTo>
                  <a:lnTo>
                    <a:pt x="261239" y="289877"/>
                  </a:lnTo>
                  <a:lnTo>
                    <a:pt x="261239" y="282486"/>
                  </a:lnTo>
                  <a:lnTo>
                    <a:pt x="259588" y="282486"/>
                  </a:lnTo>
                  <a:lnTo>
                    <a:pt x="259588" y="276948"/>
                  </a:lnTo>
                  <a:lnTo>
                    <a:pt x="257809" y="271411"/>
                  </a:lnTo>
                  <a:lnTo>
                    <a:pt x="256158" y="264032"/>
                  </a:lnTo>
                  <a:lnTo>
                    <a:pt x="254507" y="258483"/>
                  </a:lnTo>
                  <a:lnTo>
                    <a:pt x="254507" y="252945"/>
                  </a:lnTo>
                  <a:lnTo>
                    <a:pt x="252729" y="252945"/>
                  </a:lnTo>
                  <a:lnTo>
                    <a:pt x="252729" y="247395"/>
                  </a:lnTo>
                  <a:lnTo>
                    <a:pt x="251078" y="247395"/>
                  </a:lnTo>
                  <a:lnTo>
                    <a:pt x="251078" y="245617"/>
                  </a:lnTo>
                  <a:lnTo>
                    <a:pt x="249427" y="240029"/>
                  </a:lnTo>
                  <a:lnTo>
                    <a:pt x="247650" y="232663"/>
                  </a:lnTo>
                  <a:lnTo>
                    <a:pt x="245999" y="227075"/>
                  </a:lnTo>
                  <a:lnTo>
                    <a:pt x="245999" y="225297"/>
                  </a:lnTo>
                  <a:lnTo>
                    <a:pt x="244348" y="225297"/>
                  </a:lnTo>
                  <a:lnTo>
                    <a:pt x="244348" y="219709"/>
                  </a:lnTo>
                  <a:lnTo>
                    <a:pt x="242570" y="219709"/>
                  </a:lnTo>
                  <a:lnTo>
                    <a:pt x="242570" y="214121"/>
                  </a:lnTo>
                  <a:lnTo>
                    <a:pt x="240919" y="214121"/>
                  </a:lnTo>
                  <a:lnTo>
                    <a:pt x="240919" y="210438"/>
                  </a:lnTo>
                  <a:lnTo>
                    <a:pt x="239268" y="210438"/>
                  </a:lnTo>
                  <a:lnTo>
                    <a:pt x="239268" y="208660"/>
                  </a:lnTo>
                  <a:lnTo>
                    <a:pt x="237490" y="204977"/>
                  </a:lnTo>
                  <a:lnTo>
                    <a:pt x="237490" y="203072"/>
                  </a:lnTo>
                  <a:lnTo>
                    <a:pt x="235839" y="199389"/>
                  </a:lnTo>
                  <a:lnTo>
                    <a:pt x="235839" y="197611"/>
                  </a:lnTo>
                  <a:lnTo>
                    <a:pt x="234061" y="197611"/>
                  </a:lnTo>
                  <a:lnTo>
                    <a:pt x="234061" y="193928"/>
                  </a:lnTo>
                  <a:lnTo>
                    <a:pt x="232409" y="193928"/>
                  </a:lnTo>
                  <a:lnTo>
                    <a:pt x="232409" y="190118"/>
                  </a:lnTo>
                  <a:lnTo>
                    <a:pt x="230758" y="190118"/>
                  </a:lnTo>
                  <a:lnTo>
                    <a:pt x="230758" y="186435"/>
                  </a:lnTo>
                  <a:lnTo>
                    <a:pt x="228980" y="186435"/>
                  </a:lnTo>
                  <a:lnTo>
                    <a:pt x="228980" y="182752"/>
                  </a:lnTo>
                  <a:lnTo>
                    <a:pt x="227329" y="182752"/>
                  </a:lnTo>
                  <a:lnTo>
                    <a:pt x="227329" y="179069"/>
                  </a:lnTo>
                  <a:lnTo>
                    <a:pt x="225678" y="179069"/>
                  </a:lnTo>
                  <a:lnTo>
                    <a:pt x="225678" y="175386"/>
                  </a:lnTo>
                  <a:lnTo>
                    <a:pt x="223900" y="175386"/>
                  </a:lnTo>
                  <a:lnTo>
                    <a:pt x="223900" y="171703"/>
                  </a:lnTo>
                  <a:lnTo>
                    <a:pt x="222250" y="168020"/>
                  </a:lnTo>
                  <a:lnTo>
                    <a:pt x="220602" y="166120"/>
                  </a:lnTo>
                  <a:lnTo>
                    <a:pt x="220599" y="164337"/>
                  </a:lnTo>
                  <a:lnTo>
                    <a:pt x="218821" y="164337"/>
                  </a:lnTo>
                  <a:lnTo>
                    <a:pt x="218821" y="160654"/>
                  </a:lnTo>
                  <a:lnTo>
                    <a:pt x="217170" y="160654"/>
                  </a:lnTo>
                  <a:lnTo>
                    <a:pt x="217170" y="158749"/>
                  </a:lnTo>
                  <a:lnTo>
                    <a:pt x="215519" y="158749"/>
                  </a:lnTo>
                  <a:lnTo>
                    <a:pt x="215519" y="155066"/>
                  </a:lnTo>
                  <a:lnTo>
                    <a:pt x="188574" y="113312"/>
                  </a:lnTo>
                  <a:lnTo>
                    <a:pt x="157357" y="77103"/>
                  </a:lnTo>
                  <a:lnTo>
                    <a:pt x="122380" y="47053"/>
                  </a:lnTo>
                  <a:lnTo>
                    <a:pt x="84153" y="23777"/>
                  </a:lnTo>
                  <a:lnTo>
                    <a:pt x="43189" y="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775447" y="3622548"/>
              <a:ext cx="536575" cy="1455420"/>
            </a:xfrm>
            <a:custGeom>
              <a:avLst/>
              <a:gdLst/>
              <a:ahLst/>
              <a:cxnLst/>
              <a:rect l="l" t="t" r="r" b="b"/>
              <a:pathLst>
                <a:path w="536575" h="1455420">
                  <a:moveTo>
                    <a:pt x="316483" y="0"/>
                  </a:moveTo>
                  <a:lnTo>
                    <a:pt x="280924" y="0"/>
                  </a:lnTo>
                  <a:lnTo>
                    <a:pt x="239073" y="4158"/>
                  </a:lnTo>
                  <a:lnTo>
                    <a:pt x="199087" y="16227"/>
                  </a:lnTo>
                  <a:lnTo>
                    <a:pt x="175703" y="58796"/>
                  </a:lnTo>
                  <a:lnTo>
                    <a:pt x="157816" y="105104"/>
                  </a:lnTo>
                  <a:lnTo>
                    <a:pt x="144646" y="154862"/>
                  </a:lnTo>
                  <a:lnTo>
                    <a:pt x="136512" y="207372"/>
                  </a:lnTo>
                  <a:lnTo>
                    <a:pt x="133730" y="261937"/>
                  </a:lnTo>
                  <a:lnTo>
                    <a:pt x="111632" y="1435127"/>
                  </a:lnTo>
                  <a:lnTo>
                    <a:pt x="536448" y="1455420"/>
                  </a:lnTo>
                  <a:lnTo>
                    <a:pt x="536448" y="1282026"/>
                  </a:lnTo>
                  <a:lnTo>
                    <a:pt x="294512" y="1282026"/>
                  </a:lnTo>
                  <a:lnTo>
                    <a:pt x="294512" y="143890"/>
                  </a:lnTo>
                  <a:lnTo>
                    <a:pt x="296035" y="106638"/>
                  </a:lnTo>
                  <a:lnTo>
                    <a:pt x="300402" y="69897"/>
                  </a:lnTo>
                  <a:lnTo>
                    <a:pt x="307318" y="34180"/>
                  </a:lnTo>
                  <a:lnTo>
                    <a:pt x="316483" y="0"/>
                  </a:lnTo>
                  <a:close/>
                </a:path>
                <a:path w="536575" h="1455420">
                  <a:moveTo>
                    <a:pt x="109370" y="79039"/>
                  </a:moveTo>
                  <a:lnTo>
                    <a:pt x="66734" y="131462"/>
                  </a:lnTo>
                  <a:lnTo>
                    <a:pt x="42781" y="173970"/>
                  </a:lnTo>
                  <a:lnTo>
                    <a:pt x="23376" y="220743"/>
                  </a:lnTo>
                  <a:lnTo>
                    <a:pt x="8966" y="271172"/>
                  </a:lnTo>
                  <a:lnTo>
                    <a:pt x="0" y="324650"/>
                  </a:lnTo>
                  <a:lnTo>
                    <a:pt x="9122" y="271321"/>
                  </a:lnTo>
                  <a:lnTo>
                    <a:pt x="23542" y="221017"/>
                  </a:lnTo>
                  <a:lnTo>
                    <a:pt x="42844" y="174345"/>
                  </a:lnTo>
                  <a:lnTo>
                    <a:pt x="66611" y="131910"/>
                  </a:lnTo>
                  <a:lnTo>
                    <a:pt x="94426" y="94316"/>
                  </a:lnTo>
                  <a:lnTo>
                    <a:pt x="109370" y="79039"/>
                  </a:lnTo>
                  <a:close/>
                </a:path>
                <a:path w="536575" h="1455420">
                  <a:moveTo>
                    <a:pt x="126387" y="61781"/>
                  </a:moveTo>
                  <a:lnTo>
                    <a:pt x="125872" y="62169"/>
                  </a:lnTo>
                  <a:lnTo>
                    <a:pt x="109370" y="79039"/>
                  </a:lnTo>
                  <a:lnTo>
                    <a:pt x="126387" y="61781"/>
                  </a:lnTo>
                  <a:close/>
                </a:path>
                <a:path w="536575" h="1455420">
                  <a:moveTo>
                    <a:pt x="131126" y="58213"/>
                  </a:moveTo>
                  <a:lnTo>
                    <a:pt x="126498" y="61669"/>
                  </a:lnTo>
                  <a:lnTo>
                    <a:pt x="131126" y="58213"/>
                  </a:lnTo>
                  <a:close/>
                </a:path>
                <a:path w="536575" h="1455420">
                  <a:moveTo>
                    <a:pt x="161337" y="35657"/>
                  </a:moveTo>
                  <a:lnTo>
                    <a:pt x="160533" y="36074"/>
                  </a:lnTo>
                  <a:lnTo>
                    <a:pt x="131126" y="58213"/>
                  </a:lnTo>
                  <a:lnTo>
                    <a:pt x="161337" y="35657"/>
                  </a:lnTo>
                  <a:close/>
                </a:path>
                <a:path w="536575" h="1455420">
                  <a:moveTo>
                    <a:pt x="165098" y="33705"/>
                  </a:moveTo>
                  <a:lnTo>
                    <a:pt x="161413" y="35600"/>
                  </a:lnTo>
                  <a:lnTo>
                    <a:pt x="165098" y="33705"/>
                  </a:lnTo>
                  <a:close/>
                </a:path>
                <a:path w="536575" h="1455420">
                  <a:moveTo>
                    <a:pt x="197993" y="16636"/>
                  </a:moveTo>
                  <a:lnTo>
                    <a:pt x="165098" y="33705"/>
                  </a:lnTo>
                  <a:lnTo>
                    <a:pt x="197881" y="16847"/>
                  </a:lnTo>
                  <a:lnTo>
                    <a:pt x="197993" y="1663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1896" y="4905755"/>
              <a:ext cx="70103" cy="17678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772400" y="3637787"/>
              <a:ext cx="609600" cy="1504315"/>
            </a:xfrm>
            <a:custGeom>
              <a:avLst/>
              <a:gdLst/>
              <a:ahLst/>
              <a:cxnLst/>
              <a:rect l="l" t="t" r="r" b="b"/>
              <a:pathLst>
                <a:path w="609600" h="1504314">
                  <a:moveTo>
                    <a:pt x="609600" y="1443951"/>
                  </a:moveTo>
                  <a:lnTo>
                    <a:pt x="592620" y="1442567"/>
                  </a:lnTo>
                  <a:lnTo>
                    <a:pt x="575157" y="1441361"/>
                  </a:lnTo>
                  <a:lnTo>
                    <a:pt x="557390" y="1440510"/>
                  </a:lnTo>
                  <a:lnTo>
                    <a:pt x="539496" y="1440180"/>
                  </a:lnTo>
                  <a:lnTo>
                    <a:pt x="539496" y="1441361"/>
                  </a:lnTo>
                  <a:lnTo>
                    <a:pt x="115062" y="1421041"/>
                  </a:lnTo>
                  <a:lnTo>
                    <a:pt x="137033" y="245770"/>
                  </a:lnTo>
                  <a:lnTo>
                    <a:pt x="139814" y="191135"/>
                  </a:lnTo>
                  <a:lnTo>
                    <a:pt x="147942" y="138531"/>
                  </a:lnTo>
                  <a:lnTo>
                    <a:pt x="161112" y="88671"/>
                  </a:lnTo>
                  <a:lnTo>
                    <a:pt x="178993" y="42252"/>
                  </a:lnTo>
                  <a:lnTo>
                    <a:pt x="201295" y="0"/>
                  </a:lnTo>
                  <a:lnTo>
                    <a:pt x="163830" y="19494"/>
                  </a:lnTo>
                  <a:lnTo>
                    <a:pt x="129184" y="45631"/>
                  </a:lnTo>
                  <a:lnTo>
                    <a:pt x="97764" y="77838"/>
                  </a:lnTo>
                  <a:lnTo>
                    <a:pt x="69977" y="115493"/>
                  </a:lnTo>
                  <a:lnTo>
                    <a:pt x="46228" y="158000"/>
                  </a:lnTo>
                  <a:lnTo>
                    <a:pt x="26949" y="204762"/>
                  </a:lnTo>
                  <a:lnTo>
                    <a:pt x="12534" y="255155"/>
                  </a:lnTo>
                  <a:lnTo>
                    <a:pt x="3429" y="308597"/>
                  </a:lnTo>
                  <a:lnTo>
                    <a:pt x="3429" y="315988"/>
                  </a:lnTo>
                  <a:lnTo>
                    <a:pt x="1651" y="317842"/>
                  </a:lnTo>
                  <a:lnTo>
                    <a:pt x="1651" y="343712"/>
                  </a:lnTo>
                  <a:lnTo>
                    <a:pt x="0" y="343712"/>
                  </a:lnTo>
                  <a:lnTo>
                    <a:pt x="0" y="1504188"/>
                  </a:lnTo>
                  <a:lnTo>
                    <a:pt x="539496" y="1504188"/>
                  </a:lnTo>
                  <a:lnTo>
                    <a:pt x="609600" y="1504188"/>
                  </a:lnTo>
                  <a:lnTo>
                    <a:pt x="609600" y="1443951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025895" y="3601212"/>
              <a:ext cx="2075814" cy="958850"/>
            </a:xfrm>
            <a:custGeom>
              <a:avLst/>
              <a:gdLst/>
              <a:ahLst/>
              <a:cxnLst/>
              <a:rect l="l" t="t" r="r" b="b"/>
              <a:pathLst>
                <a:path w="2075815" h="958850">
                  <a:moveTo>
                    <a:pt x="2075687" y="0"/>
                  </a:moveTo>
                  <a:lnTo>
                    <a:pt x="2026538" y="0"/>
                  </a:lnTo>
                  <a:lnTo>
                    <a:pt x="2026538" y="578116"/>
                  </a:lnTo>
                  <a:lnTo>
                    <a:pt x="2023258" y="626527"/>
                  </a:lnTo>
                  <a:lnTo>
                    <a:pt x="2013730" y="672698"/>
                  </a:lnTo>
                  <a:lnTo>
                    <a:pt x="1998429" y="716129"/>
                  </a:lnTo>
                  <a:lnTo>
                    <a:pt x="1977827" y="756322"/>
                  </a:lnTo>
                  <a:lnTo>
                    <a:pt x="1952397" y="792777"/>
                  </a:lnTo>
                  <a:lnTo>
                    <a:pt x="1922612" y="824994"/>
                  </a:lnTo>
                  <a:lnTo>
                    <a:pt x="1888945" y="852474"/>
                  </a:lnTo>
                  <a:lnTo>
                    <a:pt x="1851869" y="874716"/>
                  </a:lnTo>
                  <a:lnTo>
                    <a:pt x="1811856" y="891223"/>
                  </a:lnTo>
                  <a:lnTo>
                    <a:pt x="1769380" y="901493"/>
                  </a:lnTo>
                  <a:lnTo>
                    <a:pt x="1724913" y="905027"/>
                  </a:lnTo>
                  <a:lnTo>
                    <a:pt x="0" y="905027"/>
                  </a:lnTo>
                  <a:lnTo>
                    <a:pt x="0" y="958595"/>
                  </a:lnTo>
                  <a:lnTo>
                    <a:pt x="1724913" y="958595"/>
                  </a:lnTo>
                  <a:lnTo>
                    <a:pt x="1772394" y="955095"/>
                  </a:lnTo>
                  <a:lnTo>
                    <a:pt x="1817969" y="944906"/>
                  </a:lnTo>
                  <a:lnTo>
                    <a:pt x="1861214" y="928496"/>
                  </a:lnTo>
                  <a:lnTo>
                    <a:pt x="1901707" y="906333"/>
                  </a:lnTo>
                  <a:lnTo>
                    <a:pt x="1939023" y="878886"/>
                  </a:lnTo>
                  <a:lnTo>
                    <a:pt x="1972738" y="846623"/>
                  </a:lnTo>
                  <a:lnTo>
                    <a:pt x="2002429" y="810011"/>
                  </a:lnTo>
                  <a:lnTo>
                    <a:pt x="2027672" y="769520"/>
                  </a:lnTo>
                  <a:lnTo>
                    <a:pt x="2048043" y="725616"/>
                  </a:lnTo>
                  <a:lnTo>
                    <a:pt x="2063119" y="678769"/>
                  </a:lnTo>
                  <a:lnTo>
                    <a:pt x="2072475" y="629446"/>
                  </a:lnTo>
                  <a:lnTo>
                    <a:pt x="2075687" y="578116"/>
                  </a:lnTo>
                  <a:lnTo>
                    <a:pt x="2075687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9288" y="3553968"/>
              <a:ext cx="118872" cy="7315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138416" y="3401568"/>
              <a:ext cx="698500" cy="1740535"/>
            </a:xfrm>
            <a:custGeom>
              <a:avLst/>
              <a:gdLst/>
              <a:ahLst/>
              <a:cxnLst/>
              <a:rect l="l" t="t" r="r" b="b"/>
              <a:pathLst>
                <a:path w="698500" h="1740535">
                  <a:moveTo>
                    <a:pt x="374141" y="0"/>
                  </a:moveTo>
                  <a:lnTo>
                    <a:pt x="325754" y="0"/>
                  </a:lnTo>
                  <a:lnTo>
                    <a:pt x="284808" y="3422"/>
                  </a:lnTo>
                  <a:lnTo>
                    <a:pt x="245403" y="13413"/>
                  </a:lnTo>
                  <a:lnTo>
                    <a:pt x="207841" y="29556"/>
                  </a:lnTo>
                  <a:lnTo>
                    <a:pt x="172425" y="51434"/>
                  </a:lnTo>
                  <a:lnTo>
                    <a:pt x="139456" y="78632"/>
                  </a:lnTo>
                  <a:lnTo>
                    <a:pt x="109235" y="110733"/>
                  </a:lnTo>
                  <a:lnTo>
                    <a:pt x="82065" y="147321"/>
                  </a:lnTo>
                  <a:lnTo>
                    <a:pt x="58246" y="187979"/>
                  </a:lnTo>
                  <a:lnTo>
                    <a:pt x="38082" y="232293"/>
                  </a:lnTo>
                  <a:lnTo>
                    <a:pt x="21874" y="279845"/>
                  </a:lnTo>
                  <a:lnTo>
                    <a:pt x="9922" y="330219"/>
                  </a:lnTo>
                  <a:lnTo>
                    <a:pt x="2531" y="382999"/>
                  </a:lnTo>
                  <a:lnTo>
                    <a:pt x="0" y="437768"/>
                  </a:lnTo>
                  <a:lnTo>
                    <a:pt x="0" y="1740407"/>
                  </a:lnTo>
                  <a:lnTo>
                    <a:pt x="697991" y="1740407"/>
                  </a:lnTo>
                  <a:lnTo>
                    <a:pt x="697991" y="437768"/>
                  </a:lnTo>
                  <a:lnTo>
                    <a:pt x="695461" y="382999"/>
                  </a:lnTo>
                  <a:lnTo>
                    <a:pt x="688075" y="330219"/>
                  </a:lnTo>
                  <a:lnTo>
                    <a:pt x="676141" y="279845"/>
                  </a:lnTo>
                  <a:lnTo>
                    <a:pt x="659964" y="232293"/>
                  </a:lnTo>
                  <a:lnTo>
                    <a:pt x="639853" y="187979"/>
                  </a:lnTo>
                  <a:lnTo>
                    <a:pt x="616114" y="147321"/>
                  </a:lnTo>
                  <a:lnTo>
                    <a:pt x="589054" y="110733"/>
                  </a:lnTo>
                  <a:lnTo>
                    <a:pt x="558979" y="78632"/>
                  </a:lnTo>
                  <a:lnTo>
                    <a:pt x="526198" y="51434"/>
                  </a:lnTo>
                  <a:lnTo>
                    <a:pt x="491017" y="29556"/>
                  </a:lnTo>
                  <a:lnTo>
                    <a:pt x="453742" y="13413"/>
                  </a:lnTo>
                  <a:lnTo>
                    <a:pt x="414681" y="3422"/>
                  </a:lnTo>
                  <a:lnTo>
                    <a:pt x="374141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28559" y="3403092"/>
              <a:ext cx="307975" cy="1424940"/>
            </a:xfrm>
            <a:custGeom>
              <a:avLst/>
              <a:gdLst/>
              <a:ahLst/>
              <a:cxnLst/>
              <a:rect l="l" t="t" r="r" b="b"/>
              <a:pathLst>
                <a:path w="307975" h="1424939">
                  <a:moveTo>
                    <a:pt x="307848" y="1306550"/>
                  </a:moveTo>
                  <a:lnTo>
                    <a:pt x="226568" y="1306550"/>
                  </a:lnTo>
                  <a:lnTo>
                    <a:pt x="226568" y="1424939"/>
                  </a:lnTo>
                  <a:lnTo>
                    <a:pt x="307848" y="1424939"/>
                  </a:lnTo>
                  <a:lnTo>
                    <a:pt x="307848" y="1306550"/>
                  </a:lnTo>
                  <a:close/>
                </a:path>
                <a:path w="307975" h="1424939">
                  <a:moveTo>
                    <a:pt x="307848" y="940803"/>
                  </a:moveTo>
                  <a:lnTo>
                    <a:pt x="226568" y="940803"/>
                  </a:lnTo>
                  <a:lnTo>
                    <a:pt x="226568" y="1059192"/>
                  </a:lnTo>
                  <a:lnTo>
                    <a:pt x="307848" y="1059192"/>
                  </a:lnTo>
                  <a:lnTo>
                    <a:pt x="307848" y="940803"/>
                  </a:lnTo>
                  <a:close/>
                </a:path>
                <a:path w="307975" h="1424939">
                  <a:moveTo>
                    <a:pt x="0" y="0"/>
                  </a:moveTo>
                  <a:lnTo>
                    <a:pt x="34961" y="18375"/>
                  </a:lnTo>
                  <a:lnTo>
                    <a:pt x="67834" y="42142"/>
                  </a:lnTo>
                  <a:lnTo>
                    <a:pt x="98358" y="70918"/>
                  </a:lnTo>
                  <a:lnTo>
                    <a:pt x="126270" y="104320"/>
                  </a:lnTo>
                  <a:lnTo>
                    <a:pt x="151310" y="141964"/>
                  </a:lnTo>
                  <a:lnTo>
                    <a:pt x="173215" y="183469"/>
                  </a:lnTo>
                  <a:lnTo>
                    <a:pt x="191724" y="228450"/>
                  </a:lnTo>
                  <a:lnTo>
                    <a:pt x="206576" y="276525"/>
                  </a:lnTo>
                  <a:lnTo>
                    <a:pt x="217508" y="327311"/>
                  </a:lnTo>
                  <a:lnTo>
                    <a:pt x="224259" y="380424"/>
                  </a:lnTo>
                  <a:lnTo>
                    <a:pt x="226568" y="435482"/>
                  </a:lnTo>
                  <a:lnTo>
                    <a:pt x="226568" y="691324"/>
                  </a:lnTo>
                  <a:lnTo>
                    <a:pt x="307848" y="691324"/>
                  </a:lnTo>
                  <a:lnTo>
                    <a:pt x="307848" y="435482"/>
                  </a:lnTo>
                  <a:lnTo>
                    <a:pt x="305456" y="382173"/>
                  </a:lnTo>
                  <a:lnTo>
                    <a:pt x="298470" y="330810"/>
                  </a:lnTo>
                  <a:lnTo>
                    <a:pt x="287177" y="281764"/>
                  </a:lnTo>
                  <a:lnTo>
                    <a:pt x="271860" y="235405"/>
                  </a:lnTo>
                  <a:lnTo>
                    <a:pt x="252805" y="192101"/>
                  </a:lnTo>
                  <a:lnTo>
                    <a:pt x="230296" y="152222"/>
                  </a:lnTo>
                  <a:lnTo>
                    <a:pt x="204620" y="116138"/>
                  </a:lnTo>
                  <a:lnTo>
                    <a:pt x="176061" y="84217"/>
                  </a:lnTo>
                  <a:lnTo>
                    <a:pt x="144904" y="56830"/>
                  </a:lnTo>
                  <a:lnTo>
                    <a:pt x="111434" y="34345"/>
                  </a:lnTo>
                  <a:lnTo>
                    <a:pt x="75937" y="17132"/>
                  </a:lnTo>
                  <a:lnTo>
                    <a:pt x="38697" y="5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140321" y="3401568"/>
              <a:ext cx="323850" cy="385445"/>
            </a:xfrm>
            <a:custGeom>
              <a:avLst/>
              <a:gdLst/>
              <a:ahLst/>
              <a:cxnLst/>
              <a:rect l="l" t="t" r="r" b="b"/>
              <a:pathLst>
                <a:path w="323850" h="385445">
                  <a:moveTo>
                    <a:pt x="7566" y="330880"/>
                  </a:moveTo>
                  <a:lnTo>
                    <a:pt x="7265" y="332160"/>
                  </a:lnTo>
                  <a:lnTo>
                    <a:pt x="0" y="385063"/>
                  </a:lnTo>
                  <a:lnTo>
                    <a:pt x="7566" y="330880"/>
                  </a:lnTo>
                  <a:close/>
                </a:path>
                <a:path w="323850" h="385445">
                  <a:moveTo>
                    <a:pt x="13937" y="303754"/>
                  </a:moveTo>
                  <a:lnTo>
                    <a:pt x="7899" y="328493"/>
                  </a:lnTo>
                  <a:lnTo>
                    <a:pt x="7566" y="330880"/>
                  </a:lnTo>
                  <a:lnTo>
                    <a:pt x="13937" y="303754"/>
                  </a:lnTo>
                  <a:close/>
                </a:path>
                <a:path w="323850" h="385445">
                  <a:moveTo>
                    <a:pt x="19866" y="279464"/>
                  </a:moveTo>
                  <a:lnTo>
                    <a:pt x="19137" y="281619"/>
                  </a:lnTo>
                  <a:lnTo>
                    <a:pt x="13937" y="303754"/>
                  </a:lnTo>
                  <a:lnTo>
                    <a:pt x="19866" y="279464"/>
                  </a:lnTo>
                  <a:close/>
                </a:path>
                <a:path w="323850" h="385445">
                  <a:moveTo>
                    <a:pt x="29987" y="249559"/>
                  </a:moveTo>
                  <a:lnTo>
                    <a:pt x="21014" y="274762"/>
                  </a:lnTo>
                  <a:lnTo>
                    <a:pt x="19866" y="279464"/>
                  </a:lnTo>
                  <a:lnTo>
                    <a:pt x="29987" y="249559"/>
                  </a:lnTo>
                  <a:close/>
                </a:path>
                <a:path w="323850" h="385445">
                  <a:moveTo>
                    <a:pt x="36598" y="230993"/>
                  </a:moveTo>
                  <a:lnTo>
                    <a:pt x="35298" y="233868"/>
                  </a:lnTo>
                  <a:lnTo>
                    <a:pt x="29987" y="249559"/>
                  </a:lnTo>
                  <a:lnTo>
                    <a:pt x="36598" y="230993"/>
                  </a:lnTo>
                  <a:close/>
                </a:path>
                <a:path w="323850" h="385445">
                  <a:moveTo>
                    <a:pt x="49685" y="202046"/>
                  </a:moveTo>
                  <a:lnTo>
                    <a:pt x="38960" y="224357"/>
                  </a:lnTo>
                  <a:lnTo>
                    <a:pt x="36598" y="230993"/>
                  </a:lnTo>
                  <a:lnTo>
                    <a:pt x="49685" y="202046"/>
                  </a:lnTo>
                  <a:close/>
                </a:path>
                <a:path w="323850" h="385445">
                  <a:moveTo>
                    <a:pt x="57522" y="185742"/>
                  </a:moveTo>
                  <a:lnTo>
                    <a:pt x="55433" y="189333"/>
                  </a:lnTo>
                  <a:lnTo>
                    <a:pt x="49685" y="202046"/>
                  </a:lnTo>
                  <a:lnTo>
                    <a:pt x="57522" y="185742"/>
                  </a:lnTo>
                  <a:close/>
                </a:path>
                <a:path w="323850" h="385445">
                  <a:moveTo>
                    <a:pt x="72863" y="159376"/>
                  </a:moveTo>
                  <a:lnTo>
                    <a:pt x="61357" y="177765"/>
                  </a:lnTo>
                  <a:lnTo>
                    <a:pt x="57522" y="185742"/>
                  </a:lnTo>
                  <a:lnTo>
                    <a:pt x="72863" y="159376"/>
                  </a:lnTo>
                  <a:close/>
                </a:path>
                <a:path w="323850" h="385445">
                  <a:moveTo>
                    <a:pt x="82407" y="144124"/>
                  </a:moveTo>
                  <a:lnTo>
                    <a:pt x="79226" y="148440"/>
                  </a:lnTo>
                  <a:lnTo>
                    <a:pt x="72863" y="159376"/>
                  </a:lnTo>
                  <a:lnTo>
                    <a:pt x="82407" y="144124"/>
                  </a:lnTo>
                  <a:close/>
                </a:path>
                <a:path w="323850" h="385445">
                  <a:moveTo>
                    <a:pt x="99370" y="121104"/>
                  </a:moveTo>
                  <a:lnTo>
                    <a:pt x="87820" y="135473"/>
                  </a:lnTo>
                  <a:lnTo>
                    <a:pt x="82407" y="144124"/>
                  </a:lnTo>
                  <a:lnTo>
                    <a:pt x="99370" y="121104"/>
                  </a:lnTo>
                  <a:close/>
                </a:path>
                <a:path w="323850" h="385445">
                  <a:moveTo>
                    <a:pt x="110950" y="106699"/>
                  </a:moveTo>
                  <a:lnTo>
                    <a:pt x="106362" y="111617"/>
                  </a:lnTo>
                  <a:lnTo>
                    <a:pt x="99370" y="121104"/>
                  </a:lnTo>
                  <a:lnTo>
                    <a:pt x="110950" y="106699"/>
                  </a:lnTo>
                  <a:close/>
                </a:path>
                <a:path w="323850" h="385445">
                  <a:moveTo>
                    <a:pt x="129132" y="87212"/>
                  </a:moveTo>
                  <a:lnTo>
                    <a:pt x="117968" y="97968"/>
                  </a:lnTo>
                  <a:lnTo>
                    <a:pt x="110950" y="106699"/>
                  </a:lnTo>
                  <a:lnTo>
                    <a:pt x="129132" y="87212"/>
                  </a:lnTo>
                  <a:close/>
                </a:path>
                <a:path w="323850" h="385445">
                  <a:moveTo>
                    <a:pt x="142690" y="74148"/>
                  </a:moveTo>
                  <a:lnTo>
                    <a:pt x="136525" y="79288"/>
                  </a:lnTo>
                  <a:lnTo>
                    <a:pt x="129132" y="87212"/>
                  </a:lnTo>
                  <a:lnTo>
                    <a:pt x="142690" y="74148"/>
                  </a:lnTo>
                  <a:close/>
                </a:path>
                <a:path w="323850" h="385445">
                  <a:moveTo>
                    <a:pt x="162117" y="57952"/>
                  </a:moveTo>
                  <a:lnTo>
                    <a:pt x="151419" y="65738"/>
                  </a:lnTo>
                  <a:lnTo>
                    <a:pt x="142690" y="74148"/>
                  </a:lnTo>
                  <a:lnTo>
                    <a:pt x="162117" y="57952"/>
                  </a:lnTo>
                  <a:close/>
                </a:path>
                <a:path w="323850" h="385445">
                  <a:moveTo>
                    <a:pt x="176937" y="47167"/>
                  </a:moveTo>
                  <a:lnTo>
                    <a:pt x="169399" y="51881"/>
                  </a:lnTo>
                  <a:lnTo>
                    <a:pt x="162117" y="57952"/>
                  </a:lnTo>
                  <a:lnTo>
                    <a:pt x="176937" y="47167"/>
                  </a:lnTo>
                  <a:close/>
                </a:path>
                <a:path w="323850" h="385445">
                  <a:moveTo>
                    <a:pt x="198291" y="33811"/>
                  </a:moveTo>
                  <a:lnTo>
                    <a:pt x="187788" y="39270"/>
                  </a:lnTo>
                  <a:lnTo>
                    <a:pt x="176937" y="47167"/>
                  </a:lnTo>
                  <a:lnTo>
                    <a:pt x="198291" y="33811"/>
                  </a:lnTo>
                  <a:close/>
                </a:path>
                <a:path w="323850" h="385445">
                  <a:moveTo>
                    <a:pt x="212722" y="26311"/>
                  </a:moveTo>
                  <a:lnTo>
                    <a:pt x="204668" y="29823"/>
                  </a:lnTo>
                  <a:lnTo>
                    <a:pt x="198291" y="33811"/>
                  </a:lnTo>
                  <a:lnTo>
                    <a:pt x="212722" y="26311"/>
                  </a:lnTo>
                  <a:close/>
                </a:path>
                <a:path w="323850" h="385445">
                  <a:moveTo>
                    <a:pt x="226695" y="19049"/>
                  </a:moveTo>
                  <a:lnTo>
                    <a:pt x="212722" y="26311"/>
                  </a:lnTo>
                  <a:lnTo>
                    <a:pt x="226695" y="20219"/>
                  </a:lnTo>
                  <a:lnTo>
                    <a:pt x="226695" y="19049"/>
                  </a:lnTo>
                  <a:close/>
                </a:path>
                <a:path w="323850" h="385445">
                  <a:moveTo>
                    <a:pt x="294414" y="2323"/>
                  </a:moveTo>
                  <a:lnTo>
                    <a:pt x="281130" y="3455"/>
                  </a:lnTo>
                  <a:lnTo>
                    <a:pt x="242017" y="13539"/>
                  </a:lnTo>
                  <a:lnTo>
                    <a:pt x="226695" y="20219"/>
                  </a:lnTo>
                  <a:lnTo>
                    <a:pt x="226695" y="21208"/>
                  </a:lnTo>
                  <a:lnTo>
                    <a:pt x="250283" y="12537"/>
                  </a:lnTo>
                  <a:lnTo>
                    <a:pt x="274431" y="5841"/>
                  </a:lnTo>
                  <a:lnTo>
                    <a:pt x="294414" y="2323"/>
                  </a:lnTo>
                  <a:close/>
                </a:path>
                <a:path w="323850" h="385445">
                  <a:moveTo>
                    <a:pt x="316611" y="432"/>
                  </a:moveTo>
                  <a:lnTo>
                    <a:pt x="298936" y="1527"/>
                  </a:lnTo>
                  <a:lnTo>
                    <a:pt x="294414" y="2323"/>
                  </a:lnTo>
                  <a:lnTo>
                    <a:pt x="316611" y="432"/>
                  </a:lnTo>
                  <a:close/>
                </a:path>
                <a:path w="323850" h="385445">
                  <a:moveTo>
                    <a:pt x="323596" y="0"/>
                  </a:moveTo>
                  <a:lnTo>
                    <a:pt x="321690" y="0"/>
                  </a:lnTo>
                  <a:lnTo>
                    <a:pt x="316611" y="432"/>
                  </a:lnTo>
                  <a:lnTo>
                    <a:pt x="323596" y="0"/>
                  </a:lnTo>
                  <a:close/>
                </a:path>
              </a:pathLst>
            </a:custGeom>
            <a:solidFill>
              <a:srgbClr val="E7EB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72528" y="3401568"/>
              <a:ext cx="230504" cy="1426845"/>
            </a:xfrm>
            <a:custGeom>
              <a:avLst/>
              <a:gdLst/>
              <a:ahLst/>
              <a:cxnLst/>
              <a:rect l="l" t="t" r="r" b="b"/>
              <a:pathLst>
                <a:path w="230504" h="1426845">
                  <a:moveTo>
                    <a:pt x="206882" y="1308125"/>
                  </a:moveTo>
                  <a:lnTo>
                    <a:pt x="1904" y="1308125"/>
                  </a:lnTo>
                  <a:lnTo>
                    <a:pt x="0" y="1426463"/>
                  </a:lnTo>
                  <a:lnTo>
                    <a:pt x="206882" y="1426463"/>
                  </a:lnTo>
                  <a:lnTo>
                    <a:pt x="206882" y="1308125"/>
                  </a:lnTo>
                  <a:close/>
                </a:path>
                <a:path w="230504" h="1426845">
                  <a:moveTo>
                    <a:pt x="206882" y="942517"/>
                  </a:moveTo>
                  <a:lnTo>
                    <a:pt x="9651" y="942517"/>
                  </a:lnTo>
                  <a:lnTo>
                    <a:pt x="7747" y="1060869"/>
                  </a:lnTo>
                  <a:lnTo>
                    <a:pt x="206882" y="1060869"/>
                  </a:lnTo>
                  <a:lnTo>
                    <a:pt x="206882" y="942517"/>
                  </a:lnTo>
                  <a:close/>
                </a:path>
                <a:path w="230504" h="1426845">
                  <a:moveTo>
                    <a:pt x="230124" y="0"/>
                  </a:moveTo>
                  <a:lnTo>
                    <a:pt x="191389" y="0"/>
                  </a:lnTo>
                  <a:lnTo>
                    <a:pt x="166822" y="1525"/>
                  </a:lnTo>
                  <a:lnTo>
                    <a:pt x="118308" y="12483"/>
                  </a:lnTo>
                  <a:lnTo>
                    <a:pt x="73199" y="60836"/>
                  </a:lnTo>
                  <a:lnTo>
                    <a:pt x="55075" y="103829"/>
                  </a:lnTo>
                  <a:lnTo>
                    <a:pt x="40592" y="149764"/>
                  </a:lnTo>
                  <a:lnTo>
                    <a:pt x="29971" y="198345"/>
                  </a:lnTo>
                  <a:lnTo>
                    <a:pt x="23436" y="249276"/>
                  </a:lnTo>
                  <a:lnTo>
                    <a:pt x="21208" y="302259"/>
                  </a:lnTo>
                  <a:lnTo>
                    <a:pt x="13589" y="693153"/>
                  </a:lnTo>
                  <a:lnTo>
                    <a:pt x="206882" y="693153"/>
                  </a:lnTo>
                  <a:lnTo>
                    <a:pt x="206882" y="164845"/>
                  </a:lnTo>
                  <a:lnTo>
                    <a:pt x="208335" y="122158"/>
                  </a:lnTo>
                  <a:lnTo>
                    <a:pt x="212693" y="80041"/>
                  </a:lnTo>
                  <a:lnTo>
                    <a:pt x="219956" y="391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138416" y="3421380"/>
              <a:ext cx="228600" cy="418465"/>
            </a:xfrm>
            <a:custGeom>
              <a:avLst/>
              <a:gdLst/>
              <a:ahLst/>
              <a:cxnLst/>
              <a:rect l="l" t="t" r="r" b="b"/>
              <a:pathLst>
                <a:path w="228600" h="418464">
                  <a:moveTo>
                    <a:pt x="228600" y="0"/>
                  </a:moveTo>
                  <a:lnTo>
                    <a:pt x="189693" y="20181"/>
                  </a:lnTo>
                  <a:lnTo>
                    <a:pt x="153324" y="46618"/>
                  </a:lnTo>
                  <a:lnTo>
                    <a:pt x="119873" y="78819"/>
                  </a:lnTo>
                  <a:lnTo>
                    <a:pt x="89725" y="116295"/>
                  </a:lnTo>
                  <a:lnTo>
                    <a:pt x="63262" y="158555"/>
                  </a:lnTo>
                  <a:lnTo>
                    <a:pt x="40865" y="205109"/>
                  </a:lnTo>
                  <a:lnTo>
                    <a:pt x="22919" y="255467"/>
                  </a:lnTo>
                  <a:lnTo>
                    <a:pt x="9804" y="309138"/>
                  </a:lnTo>
                  <a:lnTo>
                    <a:pt x="1904" y="365633"/>
                  </a:lnTo>
                  <a:lnTo>
                    <a:pt x="1904" y="374142"/>
                  </a:lnTo>
                  <a:lnTo>
                    <a:pt x="0" y="374142"/>
                  </a:lnTo>
                  <a:lnTo>
                    <a:pt x="0" y="418465"/>
                  </a:lnTo>
                  <a:lnTo>
                    <a:pt x="2844" y="360547"/>
                  </a:lnTo>
                  <a:lnTo>
                    <a:pt x="11131" y="304992"/>
                  </a:lnTo>
                  <a:lnTo>
                    <a:pt x="24486" y="252269"/>
                  </a:lnTo>
                  <a:lnTo>
                    <a:pt x="42537" y="202851"/>
                  </a:lnTo>
                  <a:lnTo>
                    <a:pt x="64912" y="157210"/>
                  </a:lnTo>
                  <a:lnTo>
                    <a:pt x="91238" y="115816"/>
                  </a:lnTo>
                  <a:lnTo>
                    <a:pt x="121143" y="79143"/>
                  </a:lnTo>
                  <a:lnTo>
                    <a:pt x="154253" y="47661"/>
                  </a:lnTo>
                  <a:lnTo>
                    <a:pt x="190196" y="21842"/>
                  </a:lnTo>
                  <a:lnTo>
                    <a:pt x="228600" y="215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1D7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38416" y="3422903"/>
              <a:ext cx="698500" cy="1719580"/>
            </a:xfrm>
            <a:custGeom>
              <a:avLst/>
              <a:gdLst/>
              <a:ahLst/>
              <a:cxnLst/>
              <a:rect l="l" t="t" r="r" b="b"/>
              <a:pathLst>
                <a:path w="698500" h="1719579">
                  <a:moveTo>
                    <a:pt x="135509" y="1287716"/>
                  </a:moveTo>
                  <a:lnTo>
                    <a:pt x="0" y="1287716"/>
                  </a:lnTo>
                  <a:lnTo>
                    <a:pt x="0" y="1406131"/>
                  </a:lnTo>
                  <a:lnTo>
                    <a:pt x="133604" y="1406131"/>
                  </a:lnTo>
                  <a:lnTo>
                    <a:pt x="135509" y="1287716"/>
                  </a:lnTo>
                  <a:close/>
                </a:path>
                <a:path w="698500" h="1719579">
                  <a:moveTo>
                    <a:pt x="143256" y="921918"/>
                  </a:moveTo>
                  <a:lnTo>
                    <a:pt x="0" y="921918"/>
                  </a:lnTo>
                  <a:lnTo>
                    <a:pt x="0" y="1040320"/>
                  </a:lnTo>
                  <a:lnTo>
                    <a:pt x="141351" y="1040320"/>
                  </a:lnTo>
                  <a:lnTo>
                    <a:pt x="143256" y="921918"/>
                  </a:lnTo>
                  <a:close/>
                </a:path>
                <a:path w="698500" h="1719579">
                  <a:moveTo>
                    <a:pt x="228473" y="0"/>
                  </a:moveTo>
                  <a:lnTo>
                    <a:pt x="190068" y="19723"/>
                  </a:lnTo>
                  <a:lnTo>
                    <a:pt x="154127" y="45567"/>
                  </a:lnTo>
                  <a:lnTo>
                    <a:pt x="121031" y="77076"/>
                  </a:lnTo>
                  <a:lnTo>
                    <a:pt x="91147" y="113766"/>
                  </a:lnTo>
                  <a:lnTo>
                    <a:pt x="64846" y="155181"/>
                  </a:lnTo>
                  <a:lnTo>
                    <a:pt x="42481" y="200850"/>
                  </a:lnTo>
                  <a:lnTo>
                    <a:pt x="24447" y="250278"/>
                  </a:lnTo>
                  <a:lnTo>
                    <a:pt x="11112" y="303034"/>
                  </a:lnTo>
                  <a:lnTo>
                    <a:pt x="2832" y="358609"/>
                  </a:lnTo>
                  <a:lnTo>
                    <a:pt x="0" y="416560"/>
                  </a:lnTo>
                  <a:lnTo>
                    <a:pt x="0" y="672401"/>
                  </a:lnTo>
                  <a:lnTo>
                    <a:pt x="147193" y="672401"/>
                  </a:lnTo>
                  <a:lnTo>
                    <a:pt x="154940" y="281178"/>
                  </a:lnTo>
                  <a:lnTo>
                    <a:pt x="157149" y="228206"/>
                  </a:lnTo>
                  <a:lnTo>
                    <a:pt x="163664" y="177266"/>
                  </a:lnTo>
                  <a:lnTo>
                    <a:pt x="174269" y="128689"/>
                  </a:lnTo>
                  <a:lnTo>
                    <a:pt x="188747" y="82753"/>
                  </a:lnTo>
                  <a:lnTo>
                    <a:pt x="206883" y="39763"/>
                  </a:lnTo>
                  <a:lnTo>
                    <a:pt x="228473" y="0"/>
                  </a:lnTo>
                  <a:close/>
                </a:path>
                <a:path w="698500" h="1719579">
                  <a:moveTo>
                    <a:pt x="697992" y="1653540"/>
                  </a:moveTo>
                  <a:lnTo>
                    <a:pt x="615696" y="1653540"/>
                  </a:lnTo>
                  <a:lnTo>
                    <a:pt x="0" y="1653527"/>
                  </a:lnTo>
                  <a:lnTo>
                    <a:pt x="0" y="1719072"/>
                  </a:lnTo>
                  <a:lnTo>
                    <a:pt x="615696" y="1719072"/>
                  </a:lnTo>
                  <a:lnTo>
                    <a:pt x="697992" y="1719072"/>
                  </a:lnTo>
                  <a:lnTo>
                    <a:pt x="697992" y="1653540"/>
                  </a:lnTo>
                  <a:close/>
                </a:path>
                <a:path w="698500" h="1719579">
                  <a:moveTo>
                    <a:pt x="697992" y="672084"/>
                  </a:moveTo>
                  <a:lnTo>
                    <a:pt x="615823" y="672084"/>
                  </a:lnTo>
                  <a:lnTo>
                    <a:pt x="615696" y="672084"/>
                  </a:lnTo>
                  <a:lnTo>
                    <a:pt x="341376" y="672084"/>
                  </a:lnTo>
                  <a:lnTo>
                    <a:pt x="341376" y="922020"/>
                  </a:lnTo>
                  <a:lnTo>
                    <a:pt x="615696" y="922020"/>
                  </a:lnTo>
                  <a:lnTo>
                    <a:pt x="615823" y="922020"/>
                  </a:lnTo>
                  <a:lnTo>
                    <a:pt x="697992" y="922020"/>
                  </a:lnTo>
                  <a:lnTo>
                    <a:pt x="697992" y="672084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8416" y="4094988"/>
              <a:ext cx="341375" cy="24993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479792" y="4462272"/>
              <a:ext cx="356870" cy="248920"/>
            </a:xfrm>
            <a:custGeom>
              <a:avLst/>
              <a:gdLst/>
              <a:ahLst/>
              <a:cxnLst/>
              <a:rect l="l" t="t" r="r" b="b"/>
              <a:pathLst>
                <a:path w="356870" h="248920">
                  <a:moveTo>
                    <a:pt x="356616" y="0"/>
                  </a:moveTo>
                  <a:lnTo>
                    <a:pt x="274447" y="0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274320" y="248412"/>
                  </a:lnTo>
                  <a:lnTo>
                    <a:pt x="274447" y="248412"/>
                  </a:lnTo>
                  <a:lnTo>
                    <a:pt x="356616" y="248412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8416" y="4462272"/>
              <a:ext cx="341375" cy="248412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479792" y="4828032"/>
              <a:ext cx="356870" cy="44450"/>
            </a:xfrm>
            <a:custGeom>
              <a:avLst/>
              <a:gdLst/>
              <a:ahLst/>
              <a:cxnLst/>
              <a:rect l="l" t="t" r="r" b="b"/>
              <a:pathLst>
                <a:path w="356870" h="44450">
                  <a:moveTo>
                    <a:pt x="356616" y="0"/>
                  </a:moveTo>
                  <a:lnTo>
                    <a:pt x="274447" y="0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43205"/>
                  </a:lnTo>
                  <a:lnTo>
                    <a:pt x="274320" y="43205"/>
                  </a:lnTo>
                  <a:lnTo>
                    <a:pt x="274320" y="44196"/>
                  </a:lnTo>
                  <a:lnTo>
                    <a:pt x="356616" y="44196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267955" y="4828032"/>
              <a:ext cx="486409" cy="242570"/>
            </a:xfrm>
            <a:custGeom>
              <a:avLst/>
              <a:gdLst/>
              <a:ahLst/>
              <a:cxnLst/>
              <a:rect l="l" t="t" r="r" b="b"/>
              <a:pathLst>
                <a:path w="486409" h="242570">
                  <a:moveTo>
                    <a:pt x="211074" y="0"/>
                  </a:moveTo>
                  <a:lnTo>
                    <a:pt x="3810" y="0"/>
                  </a:lnTo>
                  <a:lnTo>
                    <a:pt x="0" y="218934"/>
                  </a:lnTo>
                  <a:lnTo>
                    <a:pt x="321950" y="234178"/>
                  </a:lnTo>
                  <a:lnTo>
                    <a:pt x="486155" y="242315"/>
                  </a:lnTo>
                  <a:lnTo>
                    <a:pt x="486155" y="42506"/>
                  </a:lnTo>
                  <a:lnTo>
                    <a:pt x="211074" y="42506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4111" y="4872227"/>
              <a:ext cx="82296" cy="202692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138416" y="4828032"/>
              <a:ext cx="1905" cy="248920"/>
            </a:xfrm>
            <a:custGeom>
              <a:avLst/>
              <a:gdLst/>
              <a:ahLst/>
              <a:cxnLst/>
              <a:rect l="l" t="t" r="r" b="b"/>
              <a:pathLst>
                <a:path w="1904" h="248920">
                  <a:moveTo>
                    <a:pt x="1524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1524" y="24841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B7C3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38416" y="4828032"/>
              <a:ext cx="698500" cy="248920"/>
            </a:xfrm>
            <a:custGeom>
              <a:avLst/>
              <a:gdLst/>
              <a:ahLst/>
              <a:cxnLst/>
              <a:rect l="l" t="t" r="r" b="b"/>
              <a:pathLst>
                <a:path w="698500" h="248920">
                  <a:moveTo>
                    <a:pt x="697992" y="246380"/>
                  </a:moveTo>
                  <a:lnTo>
                    <a:pt x="678484" y="245173"/>
                  </a:lnTo>
                  <a:lnTo>
                    <a:pt x="637336" y="243522"/>
                  </a:lnTo>
                  <a:lnTo>
                    <a:pt x="615696" y="242316"/>
                  </a:lnTo>
                  <a:lnTo>
                    <a:pt x="615696" y="242049"/>
                  </a:lnTo>
                  <a:lnTo>
                    <a:pt x="129667" y="218694"/>
                  </a:lnTo>
                  <a:lnTo>
                    <a:pt x="133604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615696" y="248412"/>
                  </a:lnTo>
                  <a:lnTo>
                    <a:pt x="697992" y="248412"/>
                  </a:lnTo>
                  <a:lnTo>
                    <a:pt x="697992" y="24638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681472" y="3055620"/>
              <a:ext cx="1831975" cy="1584960"/>
            </a:xfrm>
            <a:custGeom>
              <a:avLst/>
              <a:gdLst/>
              <a:ahLst/>
              <a:cxnLst/>
              <a:rect l="l" t="t" r="r" b="b"/>
              <a:pathLst>
                <a:path w="1831975" h="1584960">
                  <a:moveTo>
                    <a:pt x="1661286" y="0"/>
                  </a:moveTo>
                  <a:lnTo>
                    <a:pt x="1615668" y="6594"/>
                  </a:lnTo>
                  <a:lnTo>
                    <a:pt x="1574847" y="25240"/>
                  </a:lnTo>
                  <a:lnTo>
                    <a:pt x="1540382" y="54228"/>
                  </a:lnTo>
                  <a:lnTo>
                    <a:pt x="1513835" y="91853"/>
                  </a:lnTo>
                  <a:lnTo>
                    <a:pt x="1496763" y="136407"/>
                  </a:lnTo>
                  <a:lnTo>
                    <a:pt x="1490726" y="186181"/>
                  </a:lnTo>
                  <a:lnTo>
                    <a:pt x="1490726" y="1149045"/>
                  </a:lnTo>
                  <a:lnTo>
                    <a:pt x="1487564" y="1199978"/>
                  </a:lnTo>
                  <a:lnTo>
                    <a:pt x="1478359" y="1248795"/>
                  </a:lnTo>
                  <a:lnTo>
                    <a:pt x="1463528" y="1295056"/>
                  </a:lnTo>
                  <a:lnTo>
                    <a:pt x="1443486" y="1338318"/>
                  </a:lnTo>
                  <a:lnTo>
                    <a:pt x="1418652" y="1378142"/>
                  </a:lnTo>
                  <a:lnTo>
                    <a:pt x="1389443" y="1414086"/>
                  </a:lnTo>
                  <a:lnTo>
                    <a:pt x="1356276" y="1445710"/>
                  </a:lnTo>
                  <a:lnTo>
                    <a:pt x="1319567" y="1472572"/>
                  </a:lnTo>
                  <a:lnTo>
                    <a:pt x="1279735" y="1494232"/>
                  </a:lnTo>
                  <a:lnTo>
                    <a:pt x="1237196" y="1510250"/>
                  </a:lnTo>
                  <a:lnTo>
                    <a:pt x="1192367" y="1520184"/>
                  </a:lnTo>
                  <a:lnTo>
                    <a:pt x="1145667" y="1523593"/>
                  </a:lnTo>
                  <a:lnTo>
                    <a:pt x="0" y="1523593"/>
                  </a:lnTo>
                  <a:lnTo>
                    <a:pt x="0" y="1584960"/>
                  </a:lnTo>
                  <a:lnTo>
                    <a:pt x="1145667" y="1584960"/>
                  </a:lnTo>
                  <a:lnTo>
                    <a:pt x="1192345" y="1582004"/>
                  </a:lnTo>
                  <a:lnTo>
                    <a:pt x="1237470" y="1573361"/>
                  </a:lnTo>
                  <a:lnTo>
                    <a:pt x="1280737" y="1559369"/>
                  </a:lnTo>
                  <a:lnTo>
                    <a:pt x="1321842" y="1540367"/>
                  </a:lnTo>
                  <a:lnTo>
                    <a:pt x="1360479" y="1516691"/>
                  </a:lnTo>
                  <a:lnTo>
                    <a:pt x="1396343" y="1488680"/>
                  </a:lnTo>
                  <a:lnTo>
                    <a:pt x="1429131" y="1456670"/>
                  </a:lnTo>
                  <a:lnTo>
                    <a:pt x="1458535" y="1421001"/>
                  </a:lnTo>
                  <a:lnTo>
                    <a:pt x="1484253" y="1382010"/>
                  </a:lnTo>
                  <a:lnTo>
                    <a:pt x="1505978" y="1340035"/>
                  </a:lnTo>
                  <a:lnTo>
                    <a:pt x="1523406" y="1295413"/>
                  </a:lnTo>
                  <a:lnTo>
                    <a:pt x="1536233" y="1248482"/>
                  </a:lnTo>
                  <a:lnTo>
                    <a:pt x="1544152" y="1199580"/>
                  </a:lnTo>
                  <a:lnTo>
                    <a:pt x="1546859" y="1149045"/>
                  </a:lnTo>
                  <a:lnTo>
                    <a:pt x="1544954" y="761746"/>
                  </a:lnTo>
                  <a:lnTo>
                    <a:pt x="1544954" y="186181"/>
                  </a:lnTo>
                  <a:lnTo>
                    <a:pt x="1554130" y="136032"/>
                  </a:lnTo>
                  <a:lnTo>
                    <a:pt x="1579117" y="95789"/>
                  </a:lnTo>
                  <a:lnTo>
                    <a:pt x="1616106" y="69024"/>
                  </a:lnTo>
                  <a:lnTo>
                    <a:pt x="1661286" y="59309"/>
                  </a:lnTo>
                  <a:lnTo>
                    <a:pt x="1706467" y="69024"/>
                  </a:lnTo>
                  <a:lnTo>
                    <a:pt x="1743455" y="95789"/>
                  </a:lnTo>
                  <a:lnTo>
                    <a:pt x="1768443" y="136032"/>
                  </a:lnTo>
                  <a:lnTo>
                    <a:pt x="1777619" y="186181"/>
                  </a:lnTo>
                  <a:lnTo>
                    <a:pt x="1777619" y="296291"/>
                  </a:lnTo>
                  <a:lnTo>
                    <a:pt x="1831848" y="296291"/>
                  </a:lnTo>
                  <a:lnTo>
                    <a:pt x="1831848" y="186181"/>
                  </a:lnTo>
                  <a:lnTo>
                    <a:pt x="1825669" y="136407"/>
                  </a:lnTo>
                  <a:lnTo>
                    <a:pt x="1808287" y="91853"/>
                  </a:lnTo>
                  <a:lnTo>
                    <a:pt x="1781428" y="54229"/>
                  </a:lnTo>
                  <a:lnTo>
                    <a:pt x="1746823" y="25240"/>
                  </a:lnTo>
                  <a:lnTo>
                    <a:pt x="1706200" y="6594"/>
                  </a:lnTo>
                  <a:lnTo>
                    <a:pt x="166128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800344" y="3723144"/>
              <a:ext cx="1424940" cy="914400"/>
            </a:xfrm>
            <a:custGeom>
              <a:avLst/>
              <a:gdLst/>
              <a:ahLst/>
              <a:cxnLst/>
              <a:rect l="l" t="t" r="r" b="b"/>
              <a:pathLst>
                <a:path w="1424940" h="914400">
                  <a:moveTo>
                    <a:pt x="10668" y="854951"/>
                  </a:moveTo>
                  <a:lnTo>
                    <a:pt x="0" y="854951"/>
                  </a:lnTo>
                  <a:lnTo>
                    <a:pt x="0" y="914387"/>
                  </a:lnTo>
                  <a:lnTo>
                    <a:pt x="10668" y="914387"/>
                  </a:lnTo>
                  <a:lnTo>
                    <a:pt x="10668" y="854951"/>
                  </a:lnTo>
                  <a:close/>
                </a:path>
                <a:path w="1424940" h="914400">
                  <a:moveTo>
                    <a:pt x="210299" y="854951"/>
                  </a:moveTo>
                  <a:lnTo>
                    <a:pt x="198120" y="854951"/>
                  </a:lnTo>
                  <a:lnTo>
                    <a:pt x="198120" y="914387"/>
                  </a:lnTo>
                  <a:lnTo>
                    <a:pt x="210299" y="914387"/>
                  </a:lnTo>
                  <a:lnTo>
                    <a:pt x="210299" y="854951"/>
                  </a:lnTo>
                  <a:close/>
                </a:path>
                <a:path w="1424940" h="914400">
                  <a:moveTo>
                    <a:pt x="425183" y="854951"/>
                  </a:moveTo>
                  <a:lnTo>
                    <a:pt x="413004" y="854951"/>
                  </a:lnTo>
                  <a:lnTo>
                    <a:pt x="413004" y="914387"/>
                  </a:lnTo>
                  <a:lnTo>
                    <a:pt x="425183" y="914387"/>
                  </a:lnTo>
                  <a:lnTo>
                    <a:pt x="425183" y="854951"/>
                  </a:lnTo>
                  <a:close/>
                </a:path>
                <a:path w="1424940" h="914400">
                  <a:moveTo>
                    <a:pt x="598932" y="854951"/>
                  </a:moveTo>
                  <a:lnTo>
                    <a:pt x="588264" y="854951"/>
                  </a:lnTo>
                  <a:lnTo>
                    <a:pt x="588264" y="914387"/>
                  </a:lnTo>
                  <a:lnTo>
                    <a:pt x="598932" y="914387"/>
                  </a:lnTo>
                  <a:lnTo>
                    <a:pt x="598932" y="854951"/>
                  </a:lnTo>
                  <a:close/>
                </a:path>
                <a:path w="1424940" h="914400">
                  <a:moveTo>
                    <a:pt x="816864" y="854951"/>
                  </a:moveTo>
                  <a:lnTo>
                    <a:pt x="804672" y="854951"/>
                  </a:lnTo>
                  <a:lnTo>
                    <a:pt x="804672" y="914387"/>
                  </a:lnTo>
                  <a:lnTo>
                    <a:pt x="816864" y="914387"/>
                  </a:lnTo>
                  <a:lnTo>
                    <a:pt x="816864" y="854951"/>
                  </a:lnTo>
                  <a:close/>
                </a:path>
                <a:path w="1424940" h="914400">
                  <a:moveTo>
                    <a:pt x="1005840" y="854951"/>
                  </a:moveTo>
                  <a:lnTo>
                    <a:pt x="992124" y="854951"/>
                  </a:lnTo>
                  <a:lnTo>
                    <a:pt x="992124" y="914387"/>
                  </a:lnTo>
                  <a:lnTo>
                    <a:pt x="1005840" y="914387"/>
                  </a:lnTo>
                  <a:lnTo>
                    <a:pt x="1005840" y="854951"/>
                  </a:lnTo>
                  <a:close/>
                </a:path>
                <a:path w="1424940" h="914400">
                  <a:moveTo>
                    <a:pt x="1424940" y="469392"/>
                  </a:moveTo>
                  <a:lnTo>
                    <a:pt x="1370076" y="469392"/>
                  </a:lnTo>
                  <a:lnTo>
                    <a:pt x="1370076" y="481571"/>
                  </a:lnTo>
                  <a:lnTo>
                    <a:pt x="1424940" y="481571"/>
                  </a:lnTo>
                  <a:lnTo>
                    <a:pt x="1424940" y="469392"/>
                  </a:lnTo>
                  <a:close/>
                </a:path>
                <a:path w="1424940" h="914400">
                  <a:moveTo>
                    <a:pt x="1424940" y="367271"/>
                  </a:moveTo>
                  <a:lnTo>
                    <a:pt x="1370076" y="367271"/>
                  </a:lnTo>
                  <a:lnTo>
                    <a:pt x="1370076" y="380987"/>
                  </a:lnTo>
                  <a:lnTo>
                    <a:pt x="1424940" y="380987"/>
                  </a:lnTo>
                  <a:lnTo>
                    <a:pt x="1424940" y="367271"/>
                  </a:lnTo>
                  <a:close/>
                </a:path>
                <a:path w="1424940" h="914400">
                  <a:moveTo>
                    <a:pt x="1424940" y="272796"/>
                  </a:moveTo>
                  <a:lnTo>
                    <a:pt x="1370076" y="272796"/>
                  </a:lnTo>
                  <a:lnTo>
                    <a:pt x="1370076" y="284975"/>
                  </a:lnTo>
                  <a:lnTo>
                    <a:pt x="1424940" y="284975"/>
                  </a:lnTo>
                  <a:lnTo>
                    <a:pt x="1424940" y="272796"/>
                  </a:lnTo>
                  <a:close/>
                </a:path>
                <a:path w="1424940" h="914400">
                  <a:moveTo>
                    <a:pt x="1424940" y="195072"/>
                  </a:moveTo>
                  <a:lnTo>
                    <a:pt x="1370076" y="195072"/>
                  </a:lnTo>
                  <a:lnTo>
                    <a:pt x="1370076" y="207251"/>
                  </a:lnTo>
                  <a:lnTo>
                    <a:pt x="1424940" y="207251"/>
                  </a:lnTo>
                  <a:lnTo>
                    <a:pt x="1424940" y="195072"/>
                  </a:lnTo>
                  <a:close/>
                </a:path>
                <a:path w="1424940" h="914400">
                  <a:moveTo>
                    <a:pt x="1424940" y="92964"/>
                  </a:moveTo>
                  <a:lnTo>
                    <a:pt x="1370076" y="92964"/>
                  </a:lnTo>
                  <a:lnTo>
                    <a:pt x="1370076" y="105143"/>
                  </a:lnTo>
                  <a:lnTo>
                    <a:pt x="1424940" y="105143"/>
                  </a:lnTo>
                  <a:lnTo>
                    <a:pt x="1424940" y="92964"/>
                  </a:lnTo>
                  <a:close/>
                </a:path>
                <a:path w="1424940" h="914400">
                  <a:moveTo>
                    <a:pt x="1424940" y="0"/>
                  </a:moveTo>
                  <a:lnTo>
                    <a:pt x="1370076" y="0"/>
                  </a:lnTo>
                  <a:lnTo>
                    <a:pt x="1370076" y="12179"/>
                  </a:lnTo>
                  <a:lnTo>
                    <a:pt x="1424940" y="12179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832" y="3322320"/>
              <a:ext cx="137159" cy="8229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913120" y="5036820"/>
              <a:ext cx="1061085" cy="105410"/>
            </a:xfrm>
            <a:custGeom>
              <a:avLst/>
              <a:gdLst/>
              <a:ahLst/>
              <a:cxnLst/>
              <a:rect l="l" t="t" r="r" b="b"/>
              <a:pathLst>
                <a:path w="1061084" h="105410">
                  <a:moveTo>
                    <a:pt x="214884" y="3048"/>
                  </a:moveTo>
                  <a:lnTo>
                    <a:pt x="0" y="3048"/>
                  </a:lnTo>
                  <a:lnTo>
                    <a:pt x="0" y="105156"/>
                  </a:lnTo>
                  <a:lnTo>
                    <a:pt x="214884" y="105156"/>
                  </a:lnTo>
                  <a:lnTo>
                    <a:pt x="214884" y="3048"/>
                  </a:lnTo>
                  <a:close/>
                </a:path>
                <a:path w="1061084" h="105410">
                  <a:moveTo>
                    <a:pt x="1060704" y="0"/>
                  </a:moveTo>
                  <a:lnTo>
                    <a:pt x="845820" y="0"/>
                  </a:lnTo>
                  <a:lnTo>
                    <a:pt x="845820" y="100584"/>
                  </a:lnTo>
                  <a:lnTo>
                    <a:pt x="1060704" y="100584"/>
                  </a:lnTo>
                  <a:lnTo>
                    <a:pt x="1060704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272784" y="4210811"/>
              <a:ext cx="342900" cy="158750"/>
            </a:xfrm>
            <a:custGeom>
              <a:avLst/>
              <a:gdLst/>
              <a:ahLst/>
              <a:cxnLst/>
              <a:rect l="l" t="t" r="r" b="b"/>
              <a:pathLst>
                <a:path w="342900" h="158750">
                  <a:moveTo>
                    <a:pt x="342887" y="26670"/>
                  </a:moveTo>
                  <a:lnTo>
                    <a:pt x="340855" y="16446"/>
                  </a:lnTo>
                  <a:lnTo>
                    <a:pt x="335356" y="7950"/>
                  </a:lnTo>
                  <a:lnTo>
                    <a:pt x="327304" y="2159"/>
                  </a:lnTo>
                  <a:lnTo>
                    <a:pt x="317614" y="0"/>
                  </a:lnTo>
                  <a:lnTo>
                    <a:pt x="25273" y="0"/>
                  </a:lnTo>
                  <a:lnTo>
                    <a:pt x="15582" y="2159"/>
                  </a:lnTo>
                  <a:lnTo>
                    <a:pt x="7531" y="7950"/>
                  </a:lnTo>
                  <a:lnTo>
                    <a:pt x="2032" y="16446"/>
                  </a:lnTo>
                  <a:lnTo>
                    <a:pt x="0" y="26670"/>
                  </a:lnTo>
                  <a:lnTo>
                    <a:pt x="2032" y="36906"/>
                  </a:lnTo>
                  <a:lnTo>
                    <a:pt x="7531" y="45402"/>
                  </a:lnTo>
                  <a:lnTo>
                    <a:pt x="15582" y="51193"/>
                  </a:lnTo>
                  <a:lnTo>
                    <a:pt x="25273" y="53340"/>
                  </a:lnTo>
                  <a:lnTo>
                    <a:pt x="25908" y="53340"/>
                  </a:lnTo>
                  <a:lnTo>
                    <a:pt x="25908" y="158496"/>
                  </a:lnTo>
                  <a:lnTo>
                    <a:pt x="316992" y="158496"/>
                  </a:lnTo>
                  <a:lnTo>
                    <a:pt x="316992" y="53340"/>
                  </a:lnTo>
                  <a:lnTo>
                    <a:pt x="317614" y="53340"/>
                  </a:lnTo>
                  <a:lnTo>
                    <a:pt x="327304" y="51193"/>
                  </a:lnTo>
                  <a:lnTo>
                    <a:pt x="335356" y="45402"/>
                  </a:lnTo>
                  <a:lnTo>
                    <a:pt x="340855" y="36906"/>
                  </a:lnTo>
                  <a:lnTo>
                    <a:pt x="342887" y="2667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298692" y="4264660"/>
              <a:ext cx="291465" cy="88900"/>
            </a:xfrm>
            <a:custGeom>
              <a:avLst/>
              <a:gdLst/>
              <a:ahLst/>
              <a:cxnLst/>
              <a:rect l="l" t="t" r="r" b="b"/>
              <a:pathLst>
                <a:path w="291465" h="88900">
                  <a:moveTo>
                    <a:pt x="291084" y="0"/>
                  </a:moveTo>
                  <a:lnTo>
                    <a:pt x="0" y="0"/>
                  </a:lnTo>
                  <a:lnTo>
                    <a:pt x="0" y="36830"/>
                  </a:lnTo>
                  <a:lnTo>
                    <a:pt x="0" y="88900"/>
                  </a:lnTo>
                  <a:lnTo>
                    <a:pt x="70739" y="88900"/>
                  </a:lnTo>
                  <a:lnTo>
                    <a:pt x="70739" y="36830"/>
                  </a:lnTo>
                  <a:lnTo>
                    <a:pt x="291084" y="36830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634227" y="4354068"/>
              <a:ext cx="1621790" cy="759460"/>
            </a:xfrm>
            <a:custGeom>
              <a:avLst/>
              <a:gdLst/>
              <a:ahLst/>
              <a:cxnLst/>
              <a:rect l="l" t="t" r="r" b="b"/>
              <a:pathLst>
                <a:path w="1621790" h="759460">
                  <a:moveTo>
                    <a:pt x="1295653" y="0"/>
                  </a:moveTo>
                  <a:lnTo>
                    <a:pt x="323976" y="0"/>
                  </a:lnTo>
                  <a:lnTo>
                    <a:pt x="280092" y="3224"/>
                  </a:lnTo>
                  <a:lnTo>
                    <a:pt x="237978" y="12619"/>
                  </a:lnTo>
                  <a:lnTo>
                    <a:pt x="198024" y="27768"/>
                  </a:lnTo>
                  <a:lnTo>
                    <a:pt x="160622" y="48254"/>
                  </a:lnTo>
                  <a:lnTo>
                    <a:pt x="126159" y="73658"/>
                  </a:lnTo>
                  <a:lnTo>
                    <a:pt x="95027" y="103565"/>
                  </a:lnTo>
                  <a:lnTo>
                    <a:pt x="67615" y="137556"/>
                  </a:lnTo>
                  <a:lnTo>
                    <a:pt x="44313" y="175214"/>
                  </a:lnTo>
                  <a:lnTo>
                    <a:pt x="25511" y="216123"/>
                  </a:lnTo>
                  <a:lnTo>
                    <a:pt x="11598" y="259864"/>
                  </a:lnTo>
                  <a:lnTo>
                    <a:pt x="2964" y="306022"/>
                  </a:lnTo>
                  <a:lnTo>
                    <a:pt x="0" y="354177"/>
                  </a:lnTo>
                  <a:lnTo>
                    <a:pt x="0" y="404774"/>
                  </a:lnTo>
                  <a:lnTo>
                    <a:pt x="2964" y="452929"/>
                  </a:lnTo>
                  <a:lnTo>
                    <a:pt x="11598" y="499087"/>
                  </a:lnTo>
                  <a:lnTo>
                    <a:pt x="25511" y="542828"/>
                  </a:lnTo>
                  <a:lnTo>
                    <a:pt x="44313" y="583737"/>
                  </a:lnTo>
                  <a:lnTo>
                    <a:pt x="67615" y="621395"/>
                  </a:lnTo>
                  <a:lnTo>
                    <a:pt x="95027" y="655386"/>
                  </a:lnTo>
                  <a:lnTo>
                    <a:pt x="126159" y="685293"/>
                  </a:lnTo>
                  <a:lnTo>
                    <a:pt x="160622" y="710697"/>
                  </a:lnTo>
                  <a:lnTo>
                    <a:pt x="198024" y="731183"/>
                  </a:lnTo>
                  <a:lnTo>
                    <a:pt x="237978" y="746332"/>
                  </a:lnTo>
                  <a:lnTo>
                    <a:pt x="280092" y="755727"/>
                  </a:lnTo>
                  <a:lnTo>
                    <a:pt x="323976" y="758951"/>
                  </a:lnTo>
                  <a:lnTo>
                    <a:pt x="1295653" y="758951"/>
                  </a:lnTo>
                  <a:lnTo>
                    <a:pt x="1339976" y="755727"/>
                  </a:lnTo>
                  <a:lnTo>
                    <a:pt x="1382455" y="746332"/>
                  </a:lnTo>
                  <a:lnTo>
                    <a:pt x="1422707" y="731183"/>
                  </a:lnTo>
                  <a:lnTo>
                    <a:pt x="1460349" y="710697"/>
                  </a:lnTo>
                  <a:lnTo>
                    <a:pt x="1494998" y="685293"/>
                  </a:lnTo>
                  <a:lnTo>
                    <a:pt x="1526270" y="655386"/>
                  </a:lnTo>
                  <a:lnTo>
                    <a:pt x="1553782" y="621395"/>
                  </a:lnTo>
                  <a:lnTo>
                    <a:pt x="1577151" y="583737"/>
                  </a:lnTo>
                  <a:lnTo>
                    <a:pt x="1595995" y="542828"/>
                  </a:lnTo>
                  <a:lnTo>
                    <a:pt x="1609929" y="499087"/>
                  </a:lnTo>
                  <a:lnTo>
                    <a:pt x="1618570" y="452929"/>
                  </a:lnTo>
                  <a:lnTo>
                    <a:pt x="1621536" y="404774"/>
                  </a:lnTo>
                  <a:lnTo>
                    <a:pt x="1621536" y="354177"/>
                  </a:lnTo>
                  <a:lnTo>
                    <a:pt x="1618570" y="306022"/>
                  </a:lnTo>
                  <a:lnTo>
                    <a:pt x="1609929" y="259864"/>
                  </a:lnTo>
                  <a:lnTo>
                    <a:pt x="1595995" y="216123"/>
                  </a:lnTo>
                  <a:lnTo>
                    <a:pt x="1577151" y="175214"/>
                  </a:lnTo>
                  <a:lnTo>
                    <a:pt x="1553782" y="137556"/>
                  </a:lnTo>
                  <a:lnTo>
                    <a:pt x="1526270" y="103565"/>
                  </a:lnTo>
                  <a:lnTo>
                    <a:pt x="1494998" y="73658"/>
                  </a:lnTo>
                  <a:lnTo>
                    <a:pt x="1460349" y="48254"/>
                  </a:lnTo>
                  <a:lnTo>
                    <a:pt x="1422707" y="27768"/>
                  </a:lnTo>
                  <a:lnTo>
                    <a:pt x="1382455" y="12619"/>
                  </a:lnTo>
                  <a:lnTo>
                    <a:pt x="1339976" y="3224"/>
                  </a:lnTo>
                  <a:lnTo>
                    <a:pt x="129565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634227" y="4416552"/>
              <a:ext cx="1621790" cy="539750"/>
            </a:xfrm>
            <a:custGeom>
              <a:avLst/>
              <a:gdLst/>
              <a:ahLst/>
              <a:cxnLst/>
              <a:rect l="l" t="t" r="r" b="b"/>
              <a:pathLst>
                <a:path w="1621790" h="539750">
                  <a:moveTo>
                    <a:pt x="137668" y="0"/>
                  </a:moveTo>
                  <a:lnTo>
                    <a:pt x="100138" y="34625"/>
                  </a:lnTo>
                  <a:lnTo>
                    <a:pt x="67516" y="74597"/>
                  </a:lnTo>
                  <a:lnTo>
                    <a:pt x="40497" y="119270"/>
                  </a:lnTo>
                  <a:lnTo>
                    <a:pt x="19774" y="167997"/>
                  </a:lnTo>
                  <a:lnTo>
                    <a:pt x="15503" y="184214"/>
                  </a:lnTo>
                  <a:lnTo>
                    <a:pt x="18460" y="232388"/>
                  </a:lnTo>
                  <a:lnTo>
                    <a:pt x="27100" y="278709"/>
                  </a:lnTo>
                  <a:lnTo>
                    <a:pt x="41022" y="322606"/>
                  </a:lnTo>
                  <a:lnTo>
                    <a:pt x="59835" y="363660"/>
                  </a:lnTo>
                  <a:lnTo>
                    <a:pt x="83148" y="401452"/>
                  </a:lnTo>
                  <a:lnTo>
                    <a:pt x="110569" y="435563"/>
                  </a:lnTo>
                  <a:lnTo>
                    <a:pt x="141707" y="465576"/>
                  </a:lnTo>
                  <a:lnTo>
                    <a:pt x="176172" y="491070"/>
                  </a:lnTo>
                  <a:lnTo>
                    <a:pt x="213572" y="511628"/>
                  </a:lnTo>
                  <a:lnTo>
                    <a:pt x="253516" y="526831"/>
                  </a:lnTo>
                  <a:lnTo>
                    <a:pt x="295612" y="536260"/>
                  </a:lnTo>
                  <a:lnTo>
                    <a:pt x="339471" y="539496"/>
                  </a:lnTo>
                  <a:lnTo>
                    <a:pt x="609092" y="539496"/>
                  </a:lnTo>
                  <a:lnTo>
                    <a:pt x="609092" y="277152"/>
                  </a:lnTo>
                  <a:lnTo>
                    <a:pt x="455802" y="277152"/>
                  </a:lnTo>
                  <a:lnTo>
                    <a:pt x="410335" y="275560"/>
                  </a:lnTo>
                  <a:lnTo>
                    <a:pt x="367218" y="270262"/>
                  </a:lnTo>
                  <a:lnTo>
                    <a:pt x="326710" y="260471"/>
                  </a:lnTo>
                  <a:lnTo>
                    <a:pt x="289065" y="245398"/>
                  </a:lnTo>
                  <a:lnTo>
                    <a:pt x="254539" y="224258"/>
                  </a:lnTo>
                  <a:lnTo>
                    <a:pt x="223389" y="196263"/>
                  </a:lnTo>
                  <a:lnTo>
                    <a:pt x="195871" y="160627"/>
                  </a:lnTo>
                  <a:lnTo>
                    <a:pt x="172241" y="116562"/>
                  </a:lnTo>
                  <a:lnTo>
                    <a:pt x="152754" y="63282"/>
                  </a:lnTo>
                  <a:lnTo>
                    <a:pt x="137668" y="0"/>
                  </a:lnTo>
                  <a:close/>
                </a:path>
                <a:path w="1621790" h="539750">
                  <a:moveTo>
                    <a:pt x="430" y="271121"/>
                  </a:moveTo>
                  <a:lnTo>
                    <a:pt x="0" y="275031"/>
                  </a:lnTo>
                  <a:lnTo>
                    <a:pt x="0" y="281381"/>
                  </a:lnTo>
                  <a:lnTo>
                    <a:pt x="430" y="271121"/>
                  </a:lnTo>
                  <a:close/>
                </a:path>
                <a:path w="1621790" h="539750">
                  <a:moveTo>
                    <a:pt x="5792" y="222411"/>
                  </a:moveTo>
                  <a:lnTo>
                    <a:pt x="4127" y="230871"/>
                  </a:lnTo>
                  <a:lnTo>
                    <a:pt x="1063" y="256028"/>
                  </a:lnTo>
                  <a:lnTo>
                    <a:pt x="430" y="271121"/>
                  </a:lnTo>
                  <a:lnTo>
                    <a:pt x="5792" y="222411"/>
                  </a:lnTo>
                  <a:close/>
                </a:path>
                <a:path w="1621790" h="539750">
                  <a:moveTo>
                    <a:pt x="6826" y="217161"/>
                  </a:moveTo>
                  <a:lnTo>
                    <a:pt x="6043" y="220133"/>
                  </a:lnTo>
                  <a:lnTo>
                    <a:pt x="5792" y="222411"/>
                  </a:lnTo>
                  <a:lnTo>
                    <a:pt x="6826" y="217161"/>
                  </a:lnTo>
                  <a:close/>
                </a:path>
                <a:path w="1621790" h="539750">
                  <a:moveTo>
                    <a:pt x="15494" y="181952"/>
                  </a:moveTo>
                  <a:lnTo>
                    <a:pt x="9001" y="206112"/>
                  </a:lnTo>
                  <a:lnTo>
                    <a:pt x="6826" y="217161"/>
                  </a:lnTo>
                  <a:lnTo>
                    <a:pt x="15503" y="184214"/>
                  </a:lnTo>
                  <a:lnTo>
                    <a:pt x="15494" y="181952"/>
                  </a:lnTo>
                  <a:close/>
                </a:path>
                <a:path w="1621790" h="539750">
                  <a:moveTo>
                    <a:pt x="1613789" y="213677"/>
                  </a:moveTo>
                  <a:lnTo>
                    <a:pt x="1572129" y="240558"/>
                  </a:lnTo>
                  <a:lnTo>
                    <a:pt x="1526254" y="260492"/>
                  </a:lnTo>
                  <a:lnTo>
                    <a:pt x="1477093" y="272888"/>
                  </a:lnTo>
                  <a:lnTo>
                    <a:pt x="1425575" y="277152"/>
                  </a:lnTo>
                  <a:lnTo>
                    <a:pt x="1012444" y="277152"/>
                  </a:lnTo>
                  <a:lnTo>
                    <a:pt x="1012444" y="539496"/>
                  </a:lnTo>
                  <a:lnTo>
                    <a:pt x="1311148" y="539496"/>
                  </a:lnTo>
                  <a:lnTo>
                    <a:pt x="1358719" y="535743"/>
                  </a:lnTo>
                  <a:lnTo>
                    <a:pt x="1404098" y="524834"/>
                  </a:lnTo>
                  <a:lnTo>
                    <a:pt x="1446821" y="507290"/>
                  </a:lnTo>
                  <a:lnTo>
                    <a:pt x="1486428" y="483634"/>
                  </a:lnTo>
                  <a:lnTo>
                    <a:pt x="1522455" y="454389"/>
                  </a:lnTo>
                  <a:lnTo>
                    <a:pt x="1554442" y="420076"/>
                  </a:lnTo>
                  <a:lnTo>
                    <a:pt x="1581925" y="381219"/>
                  </a:lnTo>
                  <a:lnTo>
                    <a:pt x="1604444" y="338339"/>
                  </a:lnTo>
                  <a:lnTo>
                    <a:pt x="1621536" y="291960"/>
                  </a:lnTo>
                  <a:lnTo>
                    <a:pt x="1621536" y="289852"/>
                  </a:lnTo>
                  <a:lnTo>
                    <a:pt x="1620861" y="270804"/>
                  </a:lnTo>
                  <a:lnTo>
                    <a:pt x="1619091" y="251760"/>
                  </a:lnTo>
                  <a:lnTo>
                    <a:pt x="1616606" y="232718"/>
                  </a:lnTo>
                  <a:lnTo>
                    <a:pt x="1613789" y="213677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634227" y="4599432"/>
              <a:ext cx="1621790" cy="513715"/>
            </a:xfrm>
            <a:custGeom>
              <a:avLst/>
              <a:gdLst/>
              <a:ahLst/>
              <a:cxnLst/>
              <a:rect l="l" t="t" r="r" b="b"/>
              <a:pathLst>
                <a:path w="1621790" h="513714">
                  <a:moveTo>
                    <a:pt x="15494" y="0"/>
                  </a:moveTo>
                  <a:lnTo>
                    <a:pt x="4127" y="48675"/>
                  </a:lnTo>
                  <a:lnTo>
                    <a:pt x="112" y="96269"/>
                  </a:lnTo>
                  <a:lnTo>
                    <a:pt x="0" y="159969"/>
                  </a:lnTo>
                  <a:lnTo>
                    <a:pt x="2964" y="208049"/>
                  </a:lnTo>
                  <a:lnTo>
                    <a:pt x="11598" y="254134"/>
                  </a:lnTo>
                  <a:lnTo>
                    <a:pt x="25511" y="297807"/>
                  </a:lnTo>
                  <a:lnTo>
                    <a:pt x="44313" y="338651"/>
                  </a:lnTo>
                  <a:lnTo>
                    <a:pt x="67615" y="376250"/>
                  </a:lnTo>
                  <a:lnTo>
                    <a:pt x="95027" y="410187"/>
                  </a:lnTo>
                  <a:lnTo>
                    <a:pt x="126159" y="440046"/>
                  </a:lnTo>
                  <a:lnTo>
                    <a:pt x="160622" y="465410"/>
                  </a:lnTo>
                  <a:lnTo>
                    <a:pt x="198024" y="485863"/>
                  </a:lnTo>
                  <a:lnTo>
                    <a:pt x="237978" y="500988"/>
                  </a:lnTo>
                  <a:lnTo>
                    <a:pt x="280092" y="510368"/>
                  </a:lnTo>
                  <a:lnTo>
                    <a:pt x="323976" y="513588"/>
                  </a:lnTo>
                  <a:lnTo>
                    <a:pt x="609092" y="513588"/>
                  </a:lnTo>
                  <a:lnTo>
                    <a:pt x="609092" y="355727"/>
                  </a:lnTo>
                  <a:lnTo>
                    <a:pt x="339471" y="355727"/>
                  </a:lnTo>
                  <a:lnTo>
                    <a:pt x="295612" y="352507"/>
                  </a:lnTo>
                  <a:lnTo>
                    <a:pt x="253516" y="343126"/>
                  </a:lnTo>
                  <a:lnTo>
                    <a:pt x="213572" y="328000"/>
                  </a:lnTo>
                  <a:lnTo>
                    <a:pt x="176172" y="307546"/>
                  </a:lnTo>
                  <a:lnTo>
                    <a:pt x="141707" y="282181"/>
                  </a:lnTo>
                  <a:lnTo>
                    <a:pt x="110569" y="252322"/>
                  </a:lnTo>
                  <a:lnTo>
                    <a:pt x="83148" y="218384"/>
                  </a:lnTo>
                  <a:lnTo>
                    <a:pt x="59835" y="180784"/>
                  </a:lnTo>
                  <a:lnTo>
                    <a:pt x="41022" y="139941"/>
                  </a:lnTo>
                  <a:lnTo>
                    <a:pt x="27100" y="96269"/>
                  </a:lnTo>
                  <a:lnTo>
                    <a:pt x="18460" y="50186"/>
                  </a:lnTo>
                  <a:lnTo>
                    <a:pt x="15494" y="2108"/>
                  </a:lnTo>
                  <a:lnTo>
                    <a:pt x="15494" y="0"/>
                  </a:lnTo>
                  <a:close/>
                </a:path>
                <a:path w="1621790" h="513714">
                  <a:moveTo>
                    <a:pt x="1621536" y="109448"/>
                  </a:moveTo>
                  <a:lnTo>
                    <a:pt x="1604444" y="155590"/>
                  </a:lnTo>
                  <a:lnTo>
                    <a:pt x="1581925" y="198251"/>
                  </a:lnTo>
                  <a:lnTo>
                    <a:pt x="1554442" y="236911"/>
                  </a:lnTo>
                  <a:lnTo>
                    <a:pt x="1522455" y="271049"/>
                  </a:lnTo>
                  <a:lnTo>
                    <a:pt x="1486428" y="300147"/>
                  </a:lnTo>
                  <a:lnTo>
                    <a:pt x="1446821" y="323683"/>
                  </a:lnTo>
                  <a:lnTo>
                    <a:pt x="1404098" y="341138"/>
                  </a:lnTo>
                  <a:lnTo>
                    <a:pt x="1358719" y="351993"/>
                  </a:lnTo>
                  <a:lnTo>
                    <a:pt x="1311148" y="355727"/>
                  </a:lnTo>
                  <a:lnTo>
                    <a:pt x="1012444" y="355727"/>
                  </a:lnTo>
                  <a:lnTo>
                    <a:pt x="1012444" y="513588"/>
                  </a:lnTo>
                  <a:lnTo>
                    <a:pt x="1295653" y="513588"/>
                  </a:lnTo>
                  <a:lnTo>
                    <a:pt x="1339976" y="510368"/>
                  </a:lnTo>
                  <a:lnTo>
                    <a:pt x="1382455" y="500988"/>
                  </a:lnTo>
                  <a:lnTo>
                    <a:pt x="1422707" y="485863"/>
                  </a:lnTo>
                  <a:lnTo>
                    <a:pt x="1460349" y="465410"/>
                  </a:lnTo>
                  <a:lnTo>
                    <a:pt x="1494998" y="440046"/>
                  </a:lnTo>
                  <a:lnTo>
                    <a:pt x="1526270" y="410187"/>
                  </a:lnTo>
                  <a:lnTo>
                    <a:pt x="1553782" y="376250"/>
                  </a:lnTo>
                  <a:lnTo>
                    <a:pt x="1577151" y="338651"/>
                  </a:lnTo>
                  <a:lnTo>
                    <a:pt x="1595995" y="297807"/>
                  </a:lnTo>
                  <a:lnTo>
                    <a:pt x="1609929" y="254134"/>
                  </a:lnTo>
                  <a:lnTo>
                    <a:pt x="1618570" y="208049"/>
                  </a:lnTo>
                  <a:lnTo>
                    <a:pt x="1621536" y="159969"/>
                  </a:lnTo>
                  <a:lnTo>
                    <a:pt x="1621536" y="109448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368795" y="4354068"/>
              <a:ext cx="220979" cy="1905"/>
            </a:xfrm>
            <a:custGeom>
              <a:avLst/>
              <a:gdLst/>
              <a:ahLst/>
              <a:cxnLst/>
              <a:rect l="l" t="t" r="r" b="b"/>
              <a:pathLst>
                <a:path w="220979" h="1904">
                  <a:moveTo>
                    <a:pt x="220979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20979" y="1523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799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298692" y="4354068"/>
              <a:ext cx="70485" cy="1905"/>
            </a:xfrm>
            <a:custGeom>
              <a:avLst/>
              <a:gdLst/>
              <a:ahLst/>
              <a:cxnLst/>
              <a:rect l="l" t="t" r="r" b="b"/>
              <a:pathLst>
                <a:path w="70485" h="1904">
                  <a:moveTo>
                    <a:pt x="70103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70103" y="152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6E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242304" y="4354067"/>
              <a:ext cx="402590" cy="759460"/>
            </a:xfrm>
            <a:custGeom>
              <a:avLst/>
              <a:gdLst/>
              <a:ahLst/>
              <a:cxnLst/>
              <a:rect l="l" t="t" r="r" b="b"/>
              <a:pathLst>
                <a:path w="402590" h="759460">
                  <a:moveTo>
                    <a:pt x="402336" y="214642"/>
                  </a:moveTo>
                  <a:lnTo>
                    <a:pt x="0" y="214642"/>
                  </a:lnTo>
                  <a:lnTo>
                    <a:pt x="0" y="339852"/>
                  </a:lnTo>
                  <a:lnTo>
                    <a:pt x="0" y="601980"/>
                  </a:lnTo>
                  <a:lnTo>
                    <a:pt x="0" y="758952"/>
                  </a:lnTo>
                  <a:lnTo>
                    <a:pt x="402323" y="758952"/>
                  </a:lnTo>
                  <a:lnTo>
                    <a:pt x="402323" y="601980"/>
                  </a:lnTo>
                  <a:lnTo>
                    <a:pt x="402323" y="339852"/>
                  </a:lnTo>
                  <a:lnTo>
                    <a:pt x="402336" y="214642"/>
                  </a:lnTo>
                  <a:close/>
                </a:path>
                <a:path w="402590" h="759460">
                  <a:moveTo>
                    <a:pt x="402336" y="0"/>
                  </a:moveTo>
                  <a:lnTo>
                    <a:pt x="0" y="0"/>
                  </a:lnTo>
                  <a:lnTo>
                    <a:pt x="0" y="75120"/>
                  </a:lnTo>
                  <a:lnTo>
                    <a:pt x="402336" y="7512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65520" y="4428744"/>
              <a:ext cx="806450" cy="140335"/>
            </a:xfrm>
            <a:custGeom>
              <a:avLst/>
              <a:gdLst/>
              <a:ahLst/>
              <a:cxnLst/>
              <a:rect l="l" t="t" r="r" b="b"/>
              <a:pathLst>
                <a:path w="806450" h="140335">
                  <a:moveTo>
                    <a:pt x="176403" y="0"/>
                  </a:moveTo>
                  <a:lnTo>
                    <a:pt x="61976" y="0"/>
                  </a:lnTo>
                  <a:lnTo>
                    <a:pt x="37604" y="5588"/>
                  </a:lnTo>
                  <a:lnTo>
                    <a:pt x="17932" y="20713"/>
                  </a:lnTo>
                  <a:lnTo>
                    <a:pt x="4787" y="43027"/>
                  </a:lnTo>
                  <a:lnTo>
                    <a:pt x="0" y="70104"/>
                  </a:lnTo>
                  <a:lnTo>
                    <a:pt x="4787" y="97193"/>
                  </a:lnTo>
                  <a:lnTo>
                    <a:pt x="17932" y="119507"/>
                  </a:lnTo>
                  <a:lnTo>
                    <a:pt x="37604" y="134632"/>
                  </a:lnTo>
                  <a:lnTo>
                    <a:pt x="61976" y="140208"/>
                  </a:lnTo>
                  <a:lnTo>
                    <a:pt x="176403" y="140208"/>
                  </a:lnTo>
                  <a:lnTo>
                    <a:pt x="176403" y="0"/>
                  </a:lnTo>
                  <a:close/>
                </a:path>
                <a:path w="806450" h="140335">
                  <a:moveTo>
                    <a:pt x="579107" y="0"/>
                  </a:moveTo>
                  <a:lnTo>
                    <a:pt x="176784" y="0"/>
                  </a:lnTo>
                  <a:lnTo>
                    <a:pt x="176784" y="140208"/>
                  </a:lnTo>
                  <a:lnTo>
                    <a:pt x="579107" y="140208"/>
                  </a:lnTo>
                  <a:lnTo>
                    <a:pt x="579107" y="0"/>
                  </a:lnTo>
                  <a:close/>
                </a:path>
                <a:path w="806450" h="140335">
                  <a:moveTo>
                    <a:pt x="806196" y="70104"/>
                  </a:moveTo>
                  <a:lnTo>
                    <a:pt x="801395" y="43027"/>
                  </a:lnTo>
                  <a:lnTo>
                    <a:pt x="788250" y="20713"/>
                  </a:lnTo>
                  <a:lnTo>
                    <a:pt x="768578" y="5588"/>
                  </a:lnTo>
                  <a:lnTo>
                    <a:pt x="744220" y="0"/>
                  </a:lnTo>
                  <a:lnTo>
                    <a:pt x="579501" y="0"/>
                  </a:lnTo>
                  <a:lnTo>
                    <a:pt x="579501" y="140208"/>
                  </a:lnTo>
                  <a:lnTo>
                    <a:pt x="744220" y="140208"/>
                  </a:lnTo>
                  <a:lnTo>
                    <a:pt x="768578" y="134632"/>
                  </a:lnTo>
                  <a:lnTo>
                    <a:pt x="788250" y="119507"/>
                  </a:lnTo>
                  <a:lnTo>
                    <a:pt x="801395" y="97193"/>
                  </a:lnTo>
                  <a:lnTo>
                    <a:pt x="806196" y="70104"/>
                  </a:lnTo>
                  <a:close/>
                </a:path>
              </a:pathLst>
            </a:custGeom>
            <a:solidFill>
              <a:srgbClr val="FFFCF7">
                <a:alpha val="2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296412" y="3418332"/>
              <a:ext cx="1664335" cy="1722120"/>
            </a:xfrm>
            <a:custGeom>
              <a:avLst/>
              <a:gdLst/>
              <a:ahLst/>
              <a:cxnLst/>
              <a:rect l="l" t="t" r="r" b="b"/>
              <a:pathLst>
                <a:path w="1664335" h="1722120">
                  <a:moveTo>
                    <a:pt x="831088" y="0"/>
                  </a:moveTo>
                  <a:lnTo>
                    <a:pt x="779455" y="1874"/>
                  </a:lnTo>
                  <a:lnTo>
                    <a:pt x="728313" y="7361"/>
                  </a:lnTo>
                  <a:lnTo>
                    <a:pt x="677799" y="16254"/>
                  </a:lnTo>
                  <a:lnTo>
                    <a:pt x="628050" y="28346"/>
                  </a:lnTo>
                  <a:lnTo>
                    <a:pt x="579204" y="43432"/>
                  </a:lnTo>
                  <a:lnTo>
                    <a:pt x="531399" y="61303"/>
                  </a:lnTo>
                  <a:lnTo>
                    <a:pt x="484772" y="81755"/>
                  </a:lnTo>
                  <a:lnTo>
                    <a:pt x="439461" y="104581"/>
                  </a:lnTo>
                  <a:lnTo>
                    <a:pt x="395604" y="129575"/>
                  </a:lnTo>
                  <a:lnTo>
                    <a:pt x="353338" y="156529"/>
                  </a:lnTo>
                  <a:lnTo>
                    <a:pt x="312801" y="185239"/>
                  </a:lnTo>
                  <a:lnTo>
                    <a:pt x="274131" y="215496"/>
                  </a:lnTo>
                  <a:lnTo>
                    <a:pt x="237466" y="247096"/>
                  </a:lnTo>
                  <a:lnTo>
                    <a:pt x="202942" y="279831"/>
                  </a:lnTo>
                  <a:lnTo>
                    <a:pt x="170699" y="313495"/>
                  </a:lnTo>
                  <a:lnTo>
                    <a:pt x="140872" y="347882"/>
                  </a:lnTo>
                  <a:lnTo>
                    <a:pt x="113601" y="382786"/>
                  </a:lnTo>
                  <a:lnTo>
                    <a:pt x="89023" y="417999"/>
                  </a:lnTo>
                  <a:lnTo>
                    <a:pt x="67275" y="453317"/>
                  </a:lnTo>
                  <a:lnTo>
                    <a:pt x="48495" y="488531"/>
                  </a:lnTo>
                  <a:lnTo>
                    <a:pt x="32821" y="523437"/>
                  </a:lnTo>
                  <a:lnTo>
                    <a:pt x="11341" y="591495"/>
                  </a:lnTo>
                  <a:lnTo>
                    <a:pt x="3937" y="655840"/>
                  </a:lnTo>
                  <a:lnTo>
                    <a:pt x="0" y="1722119"/>
                  </a:lnTo>
                  <a:lnTo>
                    <a:pt x="1664208" y="1722119"/>
                  </a:lnTo>
                  <a:lnTo>
                    <a:pt x="1660271" y="655840"/>
                  </a:lnTo>
                  <a:lnTo>
                    <a:pt x="1652865" y="588064"/>
                  </a:lnTo>
                  <a:lnTo>
                    <a:pt x="1631377" y="517716"/>
                  </a:lnTo>
                  <a:lnTo>
                    <a:pt x="1615696" y="482045"/>
                  </a:lnTo>
                  <a:lnTo>
                    <a:pt x="1596904" y="446292"/>
                  </a:lnTo>
                  <a:lnTo>
                    <a:pt x="1575139" y="410644"/>
                  </a:lnTo>
                  <a:lnTo>
                    <a:pt x="1550539" y="375288"/>
                  </a:lnTo>
                  <a:lnTo>
                    <a:pt x="1523240" y="340410"/>
                  </a:lnTo>
                  <a:lnTo>
                    <a:pt x="1493378" y="306198"/>
                  </a:lnTo>
                  <a:lnTo>
                    <a:pt x="1461092" y="272839"/>
                  </a:lnTo>
                  <a:lnTo>
                    <a:pt x="1426517" y="240519"/>
                  </a:lnTo>
                  <a:lnTo>
                    <a:pt x="1389790" y="209425"/>
                  </a:lnTo>
                  <a:lnTo>
                    <a:pt x="1351049" y="179745"/>
                  </a:lnTo>
                  <a:lnTo>
                    <a:pt x="1310430" y="151665"/>
                  </a:lnTo>
                  <a:lnTo>
                    <a:pt x="1268071" y="125372"/>
                  </a:lnTo>
                  <a:lnTo>
                    <a:pt x="1224107" y="101053"/>
                  </a:lnTo>
                  <a:lnTo>
                    <a:pt x="1178677" y="78895"/>
                  </a:lnTo>
                  <a:lnTo>
                    <a:pt x="1131916" y="59085"/>
                  </a:lnTo>
                  <a:lnTo>
                    <a:pt x="1083963" y="41810"/>
                  </a:lnTo>
                  <a:lnTo>
                    <a:pt x="1034953" y="27257"/>
                  </a:lnTo>
                  <a:lnTo>
                    <a:pt x="985023" y="15612"/>
                  </a:lnTo>
                  <a:lnTo>
                    <a:pt x="934311" y="7063"/>
                  </a:lnTo>
                  <a:lnTo>
                    <a:pt x="882954" y="1797"/>
                  </a:lnTo>
                  <a:lnTo>
                    <a:pt x="831088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621024" y="3418332"/>
              <a:ext cx="1173480" cy="1645285"/>
            </a:xfrm>
            <a:custGeom>
              <a:avLst/>
              <a:gdLst/>
              <a:ahLst/>
              <a:cxnLst/>
              <a:rect l="l" t="t" r="r" b="b"/>
              <a:pathLst>
                <a:path w="1173479" h="1645285">
                  <a:moveTo>
                    <a:pt x="399541" y="735850"/>
                  </a:moveTo>
                  <a:lnTo>
                    <a:pt x="1904" y="769683"/>
                  </a:lnTo>
                  <a:lnTo>
                    <a:pt x="0" y="1581645"/>
                  </a:lnTo>
                  <a:lnTo>
                    <a:pt x="1173226" y="1645081"/>
                  </a:lnTo>
                  <a:lnTo>
                    <a:pt x="1173226" y="1552041"/>
                  </a:lnTo>
                  <a:lnTo>
                    <a:pt x="397510" y="1552041"/>
                  </a:lnTo>
                  <a:lnTo>
                    <a:pt x="399541" y="735850"/>
                  </a:lnTo>
                  <a:close/>
                </a:path>
                <a:path w="1173479" h="1645285">
                  <a:moveTo>
                    <a:pt x="427158" y="4587"/>
                  </a:moveTo>
                  <a:lnTo>
                    <a:pt x="389169" y="9804"/>
                  </a:lnTo>
                  <a:lnTo>
                    <a:pt x="351027" y="16891"/>
                  </a:lnTo>
                  <a:lnTo>
                    <a:pt x="304752" y="50174"/>
                  </a:lnTo>
                  <a:lnTo>
                    <a:pt x="260965" y="85401"/>
                  </a:lnTo>
                  <a:lnTo>
                    <a:pt x="219877" y="122267"/>
                  </a:lnTo>
                  <a:lnTo>
                    <a:pt x="181700" y="160467"/>
                  </a:lnTo>
                  <a:lnTo>
                    <a:pt x="146644" y="199694"/>
                  </a:lnTo>
                  <a:lnTo>
                    <a:pt x="114922" y="239643"/>
                  </a:lnTo>
                  <a:lnTo>
                    <a:pt x="86744" y="280008"/>
                  </a:lnTo>
                  <a:lnTo>
                    <a:pt x="62322" y="320484"/>
                  </a:lnTo>
                  <a:lnTo>
                    <a:pt x="41867" y="360765"/>
                  </a:lnTo>
                  <a:lnTo>
                    <a:pt x="25589" y="400546"/>
                  </a:lnTo>
                  <a:lnTo>
                    <a:pt x="13701" y="439520"/>
                  </a:lnTo>
                  <a:lnTo>
                    <a:pt x="6413" y="477383"/>
                  </a:lnTo>
                  <a:lnTo>
                    <a:pt x="3937" y="513829"/>
                  </a:lnTo>
                  <a:lnTo>
                    <a:pt x="3937" y="655497"/>
                  </a:lnTo>
                  <a:lnTo>
                    <a:pt x="399541" y="657606"/>
                  </a:lnTo>
                  <a:lnTo>
                    <a:pt x="399541" y="486333"/>
                  </a:lnTo>
                  <a:lnTo>
                    <a:pt x="402459" y="446753"/>
                  </a:lnTo>
                  <a:lnTo>
                    <a:pt x="411027" y="405633"/>
                  </a:lnTo>
                  <a:lnTo>
                    <a:pt x="424968" y="363342"/>
                  </a:lnTo>
                  <a:lnTo>
                    <a:pt x="444002" y="320249"/>
                  </a:lnTo>
                  <a:lnTo>
                    <a:pt x="467852" y="276723"/>
                  </a:lnTo>
                  <a:lnTo>
                    <a:pt x="496239" y="233134"/>
                  </a:lnTo>
                  <a:lnTo>
                    <a:pt x="528887" y="189851"/>
                  </a:lnTo>
                  <a:lnTo>
                    <a:pt x="565515" y="147244"/>
                  </a:lnTo>
                  <a:lnTo>
                    <a:pt x="605847" y="105681"/>
                  </a:lnTo>
                  <a:lnTo>
                    <a:pt x="649604" y="65532"/>
                  </a:lnTo>
                  <a:lnTo>
                    <a:pt x="606109" y="47984"/>
                  </a:lnTo>
                  <a:lnTo>
                    <a:pt x="561783" y="33296"/>
                  </a:lnTo>
                  <a:lnTo>
                    <a:pt x="516715" y="21247"/>
                  </a:lnTo>
                  <a:lnTo>
                    <a:pt x="470988" y="11618"/>
                  </a:lnTo>
                  <a:lnTo>
                    <a:pt x="427158" y="4587"/>
                  </a:lnTo>
                  <a:close/>
                </a:path>
                <a:path w="1173479" h="1645285">
                  <a:moveTo>
                    <a:pt x="661092" y="16644"/>
                  </a:moveTo>
                  <a:lnTo>
                    <a:pt x="698118" y="25400"/>
                  </a:lnTo>
                  <a:lnTo>
                    <a:pt x="661376" y="16696"/>
                  </a:lnTo>
                  <a:lnTo>
                    <a:pt x="661092" y="16644"/>
                  </a:lnTo>
                  <a:close/>
                </a:path>
                <a:path w="1173479" h="1645285">
                  <a:moveTo>
                    <a:pt x="537567" y="1020"/>
                  </a:moveTo>
                  <a:lnTo>
                    <a:pt x="546862" y="2159"/>
                  </a:lnTo>
                  <a:lnTo>
                    <a:pt x="585747" y="4861"/>
                  </a:lnTo>
                  <a:lnTo>
                    <a:pt x="623919" y="9779"/>
                  </a:lnTo>
                  <a:lnTo>
                    <a:pt x="661092" y="16644"/>
                  </a:lnTo>
                  <a:lnTo>
                    <a:pt x="651202" y="14305"/>
                  </a:lnTo>
                  <a:lnTo>
                    <a:pt x="603583" y="6365"/>
                  </a:lnTo>
                  <a:lnTo>
                    <a:pt x="555226" y="1593"/>
                  </a:lnTo>
                  <a:lnTo>
                    <a:pt x="537567" y="1020"/>
                  </a:lnTo>
                  <a:close/>
                </a:path>
                <a:path w="1173479" h="1645285">
                  <a:moveTo>
                    <a:pt x="462691" y="1515"/>
                  </a:moveTo>
                  <a:lnTo>
                    <a:pt x="424688" y="4191"/>
                  </a:lnTo>
                  <a:lnTo>
                    <a:pt x="427158" y="4587"/>
                  </a:lnTo>
                  <a:lnTo>
                    <a:pt x="427847" y="4492"/>
                  </a:lnTo>
                  <a:lnTo>
                    <a:pt x="462691" y="1515"/>
                  </a:lnTo>
                  <a:close/>
                </a:path>
                <a:path w="1173479" h="1645285">
                  <a:moveTo>
                    <a:pt x="472928" y="978"/>
                  </a:moveTo>
                  <a:lnTo>
                    <a:pt x="466881" y="1156"/>
                  </a:lnTo>
                  <a:lnTo>
                    <a:pt x="462691" y="1515"/>
                  </a:lnTo>
                  <a:lnTo>
                    <a:pt x="465439" y="1333"/>
                  </a:lnTo>
                  <a:lnTo>
                    <a:pt x="472928" y="978"/>
                  </a:lnTo>
                  <a:close/>
                </a:path>
                <a:path w="1173479" h="1645285">
                  <a:moveTo>
                    <a:pt x="506095" y="0"/>
                  </a:moveTo>
                  <a:lnTo>
                    <a:pt x="537567" y="1020"/>
                  </a:lnTo>
                  <a:lnTo>
                    <a:pt x="536670" y="910"/>
                  </a:lnTo>
                  <a:lnTo>
                    <a:pt x="526478" y="269"/>
                  </a:lnTo>
                  <a:lnTo>
                    <a:pt x="516286" y="33"/>
                  </a:lnTo>
                  <a:lnTo>
                    <a:pt x="506095" y="0"/>
                  </a:lnTo>
                  <a:close/>
                </a:path>
                <a:path w="1173479" h="1645285">
                  <a:moveTo>
                    <a:pt x="506095" y="0"/>
                  </a:moveTo>
                  <a:lnTo>
                    <a:pt x="485784" y="369"/>
                  </a:lnTo>
                  <a:lnTo>
                    <a:pt x="472928" y="978"/>
                  </a:lnTo>
                  <a:lnTo>
                    <a:pt x="5060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270248" y="3444240"/>
              <a:ext cx="688975" cy="1525905"/>
            </a:xfrm>
            <a:custGeom>
              <a:avLst/>
              <a:gdLst/>
              <a:ahLst/>
              <a:cxnLst/>
              <a:rect l="l" t="t" r="r" b="b"/>
              <a:pathLst>
                <a:path w="688975" h="1525904">
                  <a:moveTo>
                    <a:pt x="48513" y="0"/>
                  </a:moveTo>
                  <a:lnTo>
                    <a:pt x="24256" y="19304"/>
                  </a:lnTo>
                  <a:lnTo>
                    <a:pt x="11937" y="29432"/>
                  </a:lnTo>
                  <a:lnTo>
                    <a:pt x="0" y="40132"/>
                  </a:lnTo>
                  <a:lnTo>
                    <a:pt x="49959" y="62513"/>
                  </a:lnTo>
                  <a:lnTo>
                    <a:pt x="98375" y="87715"/>
                  </a:lnTo>
                  <a:lnTo>
                    <a:pt x="145071" y="115492"/>
                  </a:lnTo>
                  <a:lnTo>
                    <a:pt x="189873" y="145595"/>
                  </a:lnTo>
                  <a:lnTo>
                    <a:pt x="232605" y="177776"/>
                  </a:lnTo>
                  <a:lnTo>
                    <a:pt x="273091" y="211789"/>
                  </a:lnTo>
                  <a:lnTo>
                    <a:pt x="311156" y="247386"/>
                  </a:lnTo>
                  <a:lnTo>
                    <a:pt x="346625" y="284319"/>
                  </a:lnTo>
                  <a:lnTo>
                    <a:pt x="379322" y="322340"/>
                  </a:lnTo>
                  <a:lnTo>
                    <a:pt x="409072" y="361202"/>
                  </a:lnTo>
                  <a:lnTo>
                    <a:pt x="435699" y="400658"/>
                  </a:lnTo>
                  <a:lnTo>
                    <a:pt x="459028" y="440460"/>
                  </a:lnTo>
                  <a:lnTo>
                    <a:pt x="478884" y="480359"/>
                  </a:lnTo>
                  <a:lnTo>
                    <a:pt x="495091" y="520110"/>
                  </a:lnTo>
                  <a:lnTo>
                    <a:pt x="507474" y="559464"/>
                  </a:lnTo>
                  <a:lnTo>
                    <a:pt x="515857" y="598173"/>
                  </a:lnTo>
                  <a:lnTo>
                    <a:pt x="520064" y="635990"/>
                  </a:lnTo>
                  <a:lnTo>
                    <a:pt x="580136" y="638098"/>
                  </a:lnTo>
                  <a:lnTo>
                    <a:pt x="520064" y="642327"/>
                  </a:lnTo>
                  <a:lnTo>
                    <a:pt x="521969" y="646557"/>
                  </a:lnTo>
                  <a:lnTo>
                    <a:pt x="523875" y="1525524"/>
                  </a:lnTo>
                  <a:lnTo>
                    <a:pt x="688848" y="1525524"/>
                  </a:lnTo>
                  <a:lnTo>
                    <a:pt x="686942" y="629653"/>
                  </a:lnTo>
                  <a:lnTo>
                    <a:pt x="678603" y="557364"/>
                  </a:lnTo>
                  <a:lnTo>
                    <a:pt x="668422" y="520111"/>
                  </a:lnTo>
                  <a:lnTo>
                    <a:pt x="654452" y="482414"/>
                  </a:lnTo>
                  <a:lnTo>
                    <a:pt x="636855" y="444496"/>
                  </a:lnTo>
                  <a:lnTo>
                    <a:pt x="615794" y="406578"/>
                  </a:lnTo>
                  <a:lnTo>
                    <a:pt x="591433" y="368883"/>
                  </a:lnTo>
                  <a:lnTo>
                    <a:pt x="563933" y="331631"/>
                  </a:lnTo>
                  <a:lnTo>
                    <a:pt x="533459" y="295046"/>
                  </a:lnTo>
                  <a:lnTo>
                    <a:pt x="500173" y="259348"/>
                  </a:lnTo>
                  <a:lnTo>
                    <a:pt x="464238" y="224759"/>
                  </a:lnTo>
                  <a:lnTo>
                    <a:pt x="425817" y="191502"/>
                  </a:lnTo>
                  <a:lnTo>
                    <a:pt x="385073" y="159799"/>
                  </a:lnTo>
                  <a:lnTo>
                    <a:pt x="342170" y="129870"/>
                  </a:lnTo>
                  <a:lnTo>
                    <a:pt x="297269" y="101939"/>
                  </a:lnTo>
                  <a:lnTo>
                    <a:pt x="250534" y="76226"/>
                  </a:lnTo>
                  <a:lnTo>
                    <a:pt x="202128" y="52954"/>
                  </a:lnTo>
                  <a:lnTo>
                    <a:pt x="152214" y="32344"/>
                  </a:lnTo>
                  <a:lnTo>
                    <a:pt x="100955" y="14619"/>
                  </a:lnTo>
                  <a:lnTo>
                    <a:pt x="48513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044696" y="3418332"/>
              <a:ext cx="914400" cy="1653539"/>
            </a:xfrm>
            <a:custGeom>
              <a:avLst/>
              <a:gdLst/>
              <a:ahLst/>
              <a:cxnLst/>
              <a:rect l="l" t="t" r="r" b="b"/>
              <a:pathLst>
                <a:path w="914400" h="1653539">
                  <a:moveTo>
                    <a:pt x="914400" y="1552041"/>
                  </a:moveTo>
                  <a:lnTo>
                    <a:pt x="749426" y="1552041"/>
                  </a:lnTo>
                  <a:lnTo>
                    <a:pt x="749426" y="1645081"/>
                  </a:lnTo>
                  <a:lnTo>
                    <a:pt x="914400" y="1653540"/>
                  </a:lnTo>
                  <a:lnTo>
                    <a:pt x="914400" y="1552041"/>
                  </a:lnTo>
                  <a:close/>
                </a:path>
                <a:path w="914400" h="1653539">
                  <a:moveTo>
                    <a:pt x="81533" y="0"/>
                  </a:moveTo>
                  <a:lnTo>
                    <a:pt x="61150" y="369"/>
                  </a:lnTo>
                  <a:lnTo>
                    <a:pt x="40766" y="1333"/>
                  </a:lnTo>
                  <a:lnTo>
                    <a:pt x="0" y="4191"/>
                  </a:lnTo>
                  <a:lnTo>
                    <a:pt x="46326" y="11618"/>
                  </a:lnTo>
                  <a:lnTo>
                    <a:pt x="92116" y="21247"/>
                  </a:lnTo>
                  <a:lnTo>
                    <a:pt x="137260" y="33296"/>
                  </a:lnTo>
                  <a:lnTo>
                    <a:pt x="181648" y="47984"/>
                  </a:lnTo>
                  <a:lnTo>
                    <a:pt x="225170" y="65532"/>
                  </a:lnTo>
                  <a:lnTo>
                    <a:pt x="237162" y="54832"/>
                  </a:lnTo>
                  <a:lnTo>
                    <a:pt x="249475" y="44704"/>
                  </a:lnTo>
                  <a:lnTo>
                    <a:pt x="273684" y="25400"/>
                  </a:lnTo>
                  <a:lnTo>
                    <a:pt x="226748" y="14305"/>
                  </a:lnTo>
                  <a:lnTo>
                    <a:pt x="179085" y="6365"/>
                  </a:lnTo>
                  <a:lnTo>
                    <a:pt x="130684" y="1593"/>
                  </a:lnTo>
                  <a:lnTo>
                    <a:pt x="81533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792980" y="5140451"/>
              <a:ext cx="169545" cy="1905"/>
            </a:xfrm>
            <a:custGeom>
              <a:avLst/>
              <a:gdLst/>
              <a:ahLst/>
              <a:cxnLst/>
              <a:rect l="l" t="t" r="r" b="b"/>
              <a:pathLst>
                <a:path w="169545" h="1904">
                  <a:moveTo>
                    <a:pt x="169163" y="0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9163" y="1523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7D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300222" y="3436620"/>
              <a:ext cx="671830" cy="638810"/>
            </a:xfrm>
            <a:custGeom>
              <a:avLst/>
              <a:gdLst/>
              <a:ahLst/>
              <a:cxnLst/>
              <a:rect l="l" t="t" r="r" b="b"/>
              <a:pathLst>
                <a:path w="671829" h="638810">
                  <a:moveTo>
                    <a:pt x="671322" y="0"/>
                  </a:moveTo>
                  <a:lnTo>
                    <a:pt x="619231" y="12876"/>
                  </a:lnTo>
                  <a:lnTo>
                    <a:pt x="568253" y="28944"/>
                  </a:lnTo>
                  <a:lnTo>
                    <a:pt x="518408" y="48014"/>
                  </a:lnTo>
                  <a:lnTo>
                    <a:pt x="469898" y="69840"/>
                  </a:lnTo>
                  <a:lnTo>
                    <a:pt x="422877" y="94191"/>
                  </a:lnTo>
                  <a:lnTo>
                    <a:pt x="377501" y="120836"/>
                  </a:lnTo>
                  <a:lnTo>
                    <a:pt x="333925" y="149543"/>
                  </a:lnTo>
                  <a:lnTo>
                    <a:pt x="292305" y="180081"/>
                  </a:lnTo>
                  <a:lnTo>
                    <a:pt x="252797" y="212219"/>
                  </a:lnTo>
                  <a:lnTo>
                    <a:pt x="215556" y="245725"/>
                  </a:lnTo>
                  <a:lnTo>
                    <a:pt x="180737" y="280367"/>
                  </a:lnTo>
                  <a:lnTo>
                    <a:pt x="148496" y="315914"/>
                  </a:lnTo>
                  <a:lnTo>
                    <a:pt x="118989" y="352136"/>
                  </a:lnTo>
                  <a:lnTo>
                    <a:pt x="92371" y="388800"/>
                  </a:lnTo>
                  <a:lnTo>
                    <a:pt x="68797" y="425675"/>
                  </a:lnTo>
                  <a:lnTo>
                    <a:pt x="48424" y="462530"/>
                  </a:lnTo>
                  <a:lnTo>
                    <a:pt x="31406" y="499134"/>
                  </a:lnTo>
                  <a:lnTo>
                    <a:pt x="17899" y="535254"/>
                  </a:lnTo>
                  <a:lnTo>
                    <a:pt x="2040" y="605120"/>
                  </a:lnTo>
                  <a:lnTo>
                    <a:pt x="0" y="638403"/>
                  </a:lnTo>
                  <a:lnTo>
                    <a:pt x="2040" y="605400"/>
                  </a:lnTo>
                  <a:lnTo>
                    <a:pt x="8058" y="571165"/>
                  </a:lnTo>
                  <a:lnTo>
                    <a:pt x="31406" y="499942"/>
                  </a:lnTo>
                  <a:lnTo>
                    <a:pt x="48424" y="463426"/>
                  </a:lnTo>
                  <a:lnTo>
                    <a:pt x="68797" y="426620"/>
                  </a:lnTo>
                  <a:lnTo>
                    <a:pt x="92371" y="389760"/>
                  </a:lnTo>
                  <a:lnTo>
                    <a:pt x="118989" y="353082"/>
                  </a:lnTo>
                  <a:lnTo>
                    <a:pt x="148496" y="316821"/>
                  </a:lnTo>
                  <a:lnTo>
                    <a:pt x="180737" y="281213"/>
                  </a:lnTo>
                  <a:lnTo>
                    <a:pt x="215556" y="246494"/>
                  </a:lnTo>
                  <a:lnTo>
                    <a:pt x="252797" y="212899"/>
                  </a:lnTo>
                  <a:lnTo>
                    <a:pt x="292305" y="180663"/>
                  </a:lnTo>
                  <a:lnTo>
                    <a:pt x="333925" y="150023"/>
                  </a:lnTo>
                  <a:lnTo>
                    <a:pt x="377501" y="121214"/>
                  </a:lnTo>
                  <a:lnTo>
                    <a:pt x="422877" y="94471"/>
                  </a:lnTo>
                  <a:lnTo>
                    <a:pt x="469898" y="70030"/>
                  </a:lnTo>
                  <a:lnTo>
                    <a:pt x="518408" y="48127"/>
                  </a:lnTo>
                  <a:lnTo>
                    <a:pt x="568253" y="28997"/>
                  </a:lnTo>
                  <a:lnTo>
                    <a:pt x="619332" y="12862"/>
                  </a:lnTo>
                  <a:lnTo>
                    <a:pt x="671322" y="0"/>
                  </a:lnTo>
                  <a:close/>
                </a:path>
              </a:pathLst>
            </a:custGeom>
            <a:solidFill>
              <a:srgbClr val="CD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020312" y="4075176"/>
              <a:ext cx="769620" cy="79375"/>
            </a:xfrm>
            <a:custGeom>
              <a:avLst/>
              <a:gdLst/>
              <a:ahLst/>
              <a:cxnLst/>
              <a:rect l="l" t="t" r="r" b="b"/>
              <a:pathLst>
                <a:path w="769620" h="79375">
                  <a:moveTo>
                    <a:pt x="0" y="0"/>
                  </a:moveTo>
                  <a:lnTo>
                    <a:pt x="0" y="79248"/>
                  </a:lnTo>
                  <a:lnTo>
                    <a:pt x="769620" y="10706"/>
                  </a:lnTo>
                  <a:lnTo>
                    <a:pt x="769620" y="4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296412" y="3436620"/>
              <a:ext cx="1496695" cy="1704339"/>
            </a:xfrm>
            <a:custGeom>
              <a:avLst/>
              <a:gdLst/>
              <a:ahLst/>
              <a:cxnLst/>
              <a:rect l="l" t="t" r="r" b="b"/>
              <a:pathLst>
                <a:path w="1496695" h="1704339">
                  <a:moveTo>
                    <a:pt x="675639" y="0"/>
                  </a:moveTo>
                  <a:lnTo>
                    <a:pt x="623557" y="12876"/>
                  </a:lnTo>
                  <a:lnTo>
                    <a:pt x="572498" y="28997"/>
                  </a:lnTo>
                  <a:lnTo>
                    <a:pt x="522618" y="48127"/>
                  </a:lnTo>
                  <a:lnTo>
                    <a:pt x="474072" y="70030"/>
                  </a:lnTo>
                  <a:lnTo>
                    <a:pt x="427017" y="94471"/>
                  </a:lnTo>
                  <a:lnTo>
                    <a:pt x="381607" y="121214"/>
                  </a:lnTo>
                  <a:lnTo>
                    <a:pt x="337998" y="150023"/>
                  </a:lnTo>
                  <a:lnTo>
                    <a:pt x="296347" y="180663"/>
                  </a:lnTo>
                  <a:lnTo>
                    <a:pt x="256808" y="212899"/>
                  </a:lnTo>
                  <a:lnTo>
                    <a:pt x="219538" y="246494"/>
                  </a:lnTo>
                  <a:lnTo>
                    <a:pt x="184692" y="281213"/>
                  </a:lnTo>
                  <a:lnTo>
                    <a:pt x="152426" y="316821"/>
                  </a:lnTo>
                  <a:lnTo>
                    <a:pt x="122896" y="353082"/>
                  </a:lnTo>
                  <a:lnTo>
                    <a:pt x="96256" y="389760"/>
                  </a:lnTo>
                  <a:lnTo>
                    <a:pt x="72663" y="426620"/>
                  </a:lnTo>
                  <a:lnTo>
                    <a:pt x="52273" y="463426"/>
                  </a:lnTo>
                  <a:lnTo>
                    <a:pt x="35242" y="499942"/>
                  </a:lnTo>
                  <a:lnTo>
                    <a:pt x="21724" y="535934"/>
                  </a:lnTo>
                  <a:lnTo>
                    <a:pt x="5852" y="605400"/>
                  </a:lnTo>
                  <a:lnTo>
                    <a:pt x="0" y="1703831"/>
                  </a:lnTo>
                  <a:lnTo>
                    <a:pt x="1496567" y="1703831"/>
                  </a:lnTo>
                  <a:lnTo>
                    <a:pt x="1496567" y="1627729"/>
                  </a:lnTo>
                  <a:lnTo>
                    <a:pt x="325247" y="1564309"/>
                  </a:lnTo>
                  <a:lnTo>
                    <a:pt x="327151" y="752563"/>
                  </a:lnTo>
                  <a:lnTo>
                    <a:pt x="724026" y="718743"/>
                  </a:lnTo>
                  <a:lnTo>
                    <a:pt x="724026" y="640524"/>
                  </a:lnTo>
                  <a:lnTo>
                    <a:pt x="329184" y="638403"/>
                  </a:lnTo>
                  <a:lnTo>
                    <a:pt x="329184" y="496773"/>
                  </a:lnTo>
                  <a:lnTo>
                    <a:pt x="338930" y="422529"/>
                  </a:lnTo>
                  <a:lnTo>
                    <a:pt x="350797" y="383579"/>
                  </a:lnTo>
                  <a:lnTo>
                    <a:pt x="367045" y="343819"/>
                  </a:lnTo>
                  <a:lnTo>
                    <a:pt x="387464" y="303554"/>
                  </a:lnTo>
                  <a:lnTo>
                    <a:pt x="411842" y="263091"/>
                  </a:lnTo>
                  <a:lnTo>
                    <a:pt x="439968" y="222735"/>
                  </a:lnTo>
                  <a:lnTo>
                    <a:pt x="471633" y="182793"/>
                  </a:lnTo>
                  <a:lnTo>
                    <a:pt x="506624" y="143571"/>
                  </a:lnTo>
                  <a:lnTo>
                    <a:pt x="544731" y="105374"/>
                  </a:lnTo>
                  <a:lnTo>
                    <a:pt x="585743" y="68510"/>
                  </a:lnTo>
                  <a:lnTo>
                    <a:pt x="629450" y="33283"/>
                  </a:lnTo>
                  <a:lnTo>
                    <a:pt x="675639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789932" y="4081272"/>
              <a:ext cx="60960" cy="6350"/>
            </a:xfrm>
            <a:custGeom>
              <a:avLst/>
              <a:gdLst/>
              <a:ahLst/>
              <a:cxnLst/>
              <a:rect l="l" t="t" r="r" b="b"/>
              <a:pathLst>
                <a:path w="60960" h="6350">
                  <a:moveTo>
                    <a:pt x="0" y="0"/>
                  </a:moveTo>
                  <a:lnTo>
                    <a:pt x="0" y="6095"/>
                  </a:lnTo>
                  <a:lnTo>
                    <a:pt x="60959" y="2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792980" y="5064252"/>
              <a:ext cx="167640" cy="76200"/>
            </a:xfrm>
            <a:custGeom>
              <a:avLst/>
              <a:gdLst/>
              <a:ahLst/>
              <a:cxnLst/>
              <a:rect l="l" t="t" r="r" b="b"/>
              <a:pathLst>
                <a:path w="167639" h="76200">
                  <a:moveTo>
                    <a:pt x="0" y="0"/>
                  </a:moveTo>
                  <a:lnTo>
                    <a:pt x="0" y="76199"/>
                  </a:lnTo>
                  <a:lnTo>
                    <a:pt x="167640" y="76199"/>
                  </a:lnTo>
                  <a:lnTo>
                    <a:pt x="165989" y="8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294888" y="4053840"/>
              <a:ext cx="1668780" cy="30480"/>
            </a:xfrm>
            <a:custGeom>
              <a:avLst/>
              <a:gdLst/>
              <a:ahLst/>
              <a:cxnLst/>
              <a:rect l="l" t="t" r="r" b="b"/>
              <a:pathLst>
                <a:path w="1668779" h="30479">
                  <a:moveTo>
                    <a:pt x="1662938" y="0"/>
                  </a:moveTo>
                  <a:lnTo>
                    <a:pt x="5841" y="0"/>
                  </a:lnTo>
                  <a:lnTo>
                    <a:pt x="0" y="6527"/>
                  </a:lnTo>
                  <a:lnTo>
                    <a:pt x="0" y="23952"/>
                  </a:lnTo>
                  <a:lnTo>
                    <a:pt x="5841" y="30480"/>
                  </a:lnTo>
                  <a:lnTo>
                    <a:pt x="1662938" y="30480"/>
                  </a:lnTo>
                  <a:lnTo>
                    <a:pt x="1668779" y="23952"/>
                  </a:lnTo>
                  <a:lnTo>
                    <a:pt x="1668779" y="15240"/>
                  </a:lnTo>
                  <a:lnTo>
                    <a:pt x="1668779" y="6527"/>
                  </a:lnTo>
                  <a:lnTo>
                    <a:pt x="1662938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435096" y="4343400"/>
              <a:ext cx="143510" cy="797560"/>
            </a:xfrm>
            <a:custGeom>
              <a:avLst/>
              <a:gdLst/>
              <a:ahLst/>
              <a:cxnLst/>
              <a:rect l="l" t="t" r="r" b="b"/>
              <a:pathLst>
                <a:path w="143510" h="797560">
                  <a:moveTo>
                    <a:pt x="22860" y="0"/>
                  </a:moveTo>
                  <a:lnTo>
                    <a:pt x="0" y="0"/>
                  </a:lnTo>
                  <a:lnTo>
                    <a:pt x="0" y="797052"/>
                  </a:lnTo>
                  <a:lnTo>
                    <a:pt x="22860" y="797052"/>
                  </a:lnTo>
                  <a:lnTo>
                    <a:pt x="22860" y="0"/>
                  </a:lnTo>
                  <a:close/>
                </a:path>
                <a:path w="143510" h="797560">
                  <a:moveTo>
                    <a:pt x="143256" y="0"/>
                  </a:moveTo>
                  <a:lnTo>
                    <a:pt x="120396" y="0"/>
                  </a:lnTo>
                  <a:lnTo>
                    <a:pt x="120396" y="797052"/>
                  </a:lnTo>
                  <a:lnTo>
                    <a:pt x="143256" y="797052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453384" y="4421136"/>
              <a:ext cx="105410" cy="593090"/>
            </a:xfrm>
            <a:custGeom>
              <a:avLst/>
              <a:gdLst/>
              <a:ahLst/>
              <a:cxnLst/>
              <a:rect l="l" t="t" r="r" b="b"/>
              <a:pathLst>
                <a:path w="105410" h="593089">
                  <a:moveTo>
                    <a:pt x="105156" y="566928"/>
                  </a:moveTo>
                  <a:lnTo>
                    <a:pt x="0" y="566928"/>
                  </a:lnTo>
                  <a:lnTo>
                    <a:pt x="0" y="592823"/>
                  </a:lnTo>
                  <a:lnTo>
                    <a:pt x="105156" y="592823"/>
                  </a:lnTo>
                  <a:lnTo>
                    <a:pt x="105156" y="566928"/>
                  </a:lnTo>
                  <a:close/>
                </a:path>
                <a:path w="105410" h="593089">
                  <a:moveTo>
                    <a:pt x="105156" y="486156"/>
                  </a:moveTo>
                  <a:lnTo>
                    <a:pt x="0" y="486156"/>
                  </a:lnTo>
                  <a:lnTo>
                    <a:pt x="0" y="512051"/>
                  </a:lnTo>
                  <a:lnTo>
                    <a:pt x="105156" y="512051"/>
                  </a:lnTo>
                  <a:lnTo>
                    <a:pt x="105156" y="486156"/>
                  </a:lnTo>
                  <a:close/>
                </a:path>
                <a:path w="105410" h="593089">
                  <a:moveTo>
                    <a:pt x="105156" y="403847"/>
                  </a:moveTo>
                  <a:lnTo>
                    <a:pt x="0" y="403847"/>
                  </a:lnTo>
                  <a:lnTo>
                    <a:pt x="0" y="431279"/>
                  </a:lnTo>
                  <a:lnTo>
                    <a:pt x="105156" y="431279"/>
                  </a:lnTo>
                  <a:lnTo>
                    <a:pt x="105156" y="403847"/>
                  </a:lnTo>
                  <a:close/>
                </a:path>
                <a:path w="105410" h="593089">
                  <a:moveTo>
                    <a:pt x="105156" y="323088"/>
                  </a:moveTo>
                  <a:lnTo>
                    <a:pt x="0" y="323088"/>
                  </a:lnTo>
                  <a:lnTo>
                    <a:pt x="0" y="348983"/>
                  </a:lnTo>
                  <a:lnTo>
                    <a:pt x="105156" y="348983"/>
                  </a:lnTo>
                  <a:lnTo>
                    <a:pt x="105156" y="323088"/>
                  </a:lnTo>
                  <a:close/>
                </a:path>
                <a:path w="105410" h="593089">
                  <a:moveTo>
                    <a:pt x="105156" y="242303"/>
                  </a:moveTo>
                  <a:lnTo>
                    <a:pt x="0" y="242303"/>
                  </a:lnTo>
                  <a:lnTo>
                    <a:pt x="0" y="268211"/>
                  </a:lnTo>
                  <a:lnTo>
                    <a:pt x="105156" y="268211"/>
                  </a:lnTo>
                  <a:lnTo>
                    <a:pt x="105156" y="242303"/>
                  </a:lnTo>
                  <a:close/>
                </a:path>
                <a:path w="105410" h="593089">
                  <a:moveTo>
                    <a:pt x="105156" y="161531"/>
                  </a:moveTo>
                  <a:lnTo>
                    <a:pt x="0" y="161531"/>
                  </a:lnTo>
                  <a:lnTo>
                    <a:pt x="0" y="187439"/>
                  </a:lnTo>
                  <a:lnTo>
                    <a:pt x="105156" y="187439"/>
                  </a:lnTo>
                  <a:lnTo>
                    <a:pt x="105156" y="161531"/>
                  </a:lnTo>
                  <a:close/>
                </a:path>
                <a:path w="105410" h="593089">
                  <a:moveTo>
                    <a:pt x="105156" y="79235"/>
                  </a:moveTo>
                  <a:lnTo>
                    <a:pt x="0" y="79235"/>
                  </a:lnTo>
                  <a:lnTo>
                    <a:pt x="0" y="108191"/>
                  </a:lnTo>
                  <a:lnTo>
                    <a:pt x="105156" y="108191"/>
                  </a:lnTo>
                  <a:lnTo>
                    <a:pt x="105156" y="79235"/>
                  </a:lnTo>
                  <a:close/>
                </a:path>
                <a:path w="105410" h="593089">
                  <a:moveTo>
                    <a:pt x="105156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05156" y="27419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4F6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419856" y="4343400"/>
              <a:ext cx="1647825" cy="797560"/>
            </a:xfrm>
            <a:custGeom>
              <a:avLst/>
              <a:gdLst/>
              <a:ahLst/>
              <a:cxnLst/>
              <a:rect l="l" t="t" r="r" b="b"/>
              <a:pathLst>
                <a:path w="1647825" h="797560">
                  <a:moveTo>
                    <a:pt x="144780" y="0"/>
                  </a:moveTo>
                  <a:lnTo>
                    <a:pt x="121920" y="0"/>
                  </a:lnTo>
                  <a:lnTo>
                    <a:pt x="121920" y="77736"/>
                  </a:lnTo>
                  <a:lnTo>
                    <a:pt x="121920" y="105156"/>
                  </a:lnTo>
                  <a:lnTo>
                    <a:pt x="121920" y="644664"/>
                  </a:lnTo>
                  <a:lnTo>
                    <a:pt x="27432" y="644664"/>
                  </a:lnTo>
                  <a:lnTo>
                    <a:pt x="27432" y="589788"/>
                  </a:lnTo>
                  <a:lnTo>
                    <a:pt x="121920" y="589788"/>
                  </a:lnTo>
                  <a:lnTo>
                    <a:pt x="121920" y="563892"/>
                  </a:lnTo>
                  <a:lnTo>
                    <a:pt x="27432" y="563892"/>
                  </a:lnTo>
                  <a:lnTo>
                    <a:pt x="27432" y="509016"/>
                  </a:lnTo>
                  <a:lnTo>
                    <a:pt x="121920" y="509016"/>
                  </a:lnTo>
                  <a:lnTo>
                    <a:pt x="121920" y="481584"/>
                  </a:lnTo>
                  <a:lnTo>
                    <a:pt x="27432" y="481584"/>
                  </a:lnTo>
                  <a:lnTo>
                    <a:pt x="27432" y="426720"/>
                  </a:lnTo>
                  <a:lnTo>
                    <a:pt x="121920" y="426720"/>
                  </a:lnTo>
                  <a:lnTo>
                    <a:pt x="121920" y="400824"/>
                  </a:lnTo>
                  <a:lnTo>
                    <a:pt x="27432" y="400824"/>
                  </a:lnTo>
                  <a:lnTo>
                    <a:pt x="27432" y="345948"/>
                  </a:lnTo>
                  <a:lnTo>
                    <a:pt x="121920" y="345948"/>
                  </a:lnTo>
                  <a:lnTo>
                    <a:pt x="121920" y="320040"/>
                  </a:lnTo>
                  <a:lnTo>
                    <a:pt x="27432" y="320040"/>
                  </a:lnTo>
                  <a:lnTo>
                    <a:pt x="27432" y="265176"/>
                  </a:lnTo>
                  <a:lnTo>
                    <a:pt x="121920" y="265176"/>
                  </a:lnTo>
                  <a:lnTo>
                    <a:pt x="121920" y="239268"/>
                  </a:lnTo>
                  <a:lnTo>
                    <a:pt x="27432" y="239268"/>
                  </a:lnTo>
                  <a:lnTo>
                    <a:pt x="27432" y="185928"/>
                  </a:lnTo>
                  <a:lnTo>
                    <a:pt x="121920" y="185928"/>
                  </a:lnTo>
                  <a:lnTo>
                    <a:pt x="121920" y="156972"/>
                  </a:lnTo>
                  <a:lnTo>
                    <a:pt x="27432" y="156972"/>
                  </a:lnTo>
                  <a:lnTo>
                    <a:pt x="27432" y="105156"/>
                  </a:lnTo>
                  <a:lnTo>
                    <a:pt x="121920" y="105156"/>
                  </a:lnTo>
                  <a:lnTo>
                    <a:pt x="121920" y="77736"/>
                  </a:lnTo>
                  <a:lnTo>
                    <a:pt x="27432" y="77736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797052"/>
                  </a:lnTo>
                  <a:lnTo>
                    <a:pt x="27432" y="797052"/>
                  </a:lnTo>
                  <a:lnTo>
                    <a:pt x="27432" y="670560"/>
                  </a:lnTo>
                  <a:lnTo>
                    <a:pt x="121920" y="670560"/>
                  </a:lnTo>
                  <a:lnTo>
                    <a:pt x="121920" y="797052"/>
                  </a:lnTo>
                  <a:lnTo>
                    <a:pt x="144780" y="797052"/>
                  </a:lnTo>
                  <a:lnTo>
                    <a:pt x="144780" y="0"/>
                  </a:lnTo>
                  <a:close/>
                </a:path>
                <a:path w="1647825" h="797560">
                  <a:moveTo>
                    <a:pt x="1647444" y="350520"/>
                  </a:moveTo>
                  <a:lnTo>
                    <a:pt x="1450848" y="350520"/>
                  </a:lnTo>
                  <a:lnTo>
                    <a:pt x="1450848" y="428244"/>
                  </a:lnTo>
                  <a:lnTo>
                    <a:pt x="1647444" y="428244"/>
                  </a:lnTo>
                  <a:lnTo>
                    <a:pt x="1647444" y="35052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896612" y="4693920"/>
              <a:ext cx="121920" cy="78105"/>
            </a:xfrm>
            <a:custGeom>
              <a:avLst/>
              <a:gdLst/>
              <a:ahLst/>
              <a:cxnLst/>
              <a:rect l="l" t="t" r="r" b="b"/>
              <a:pathLst>
                <a:path w="121920" h="78104">
                  <a:moveTo>
                    <a:pt x="10668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0668" y="77724"/>
                  </a:lnTo>
                  <a:lnTo>
                    <a:pt x="10668" y="0"/>
                  </a:lnTo>
                  <a:close/>
                </a:path>
                <a:path w="121920" h="78104">
                  <a:moveTo>
                    <a:pt x="65519" y="0"/>
                  </a:moveTo>
                  <a:lnTo>
                    <a:pt x="53340" y="0"/>
                  </a:lnTo>
                  <a:lnTo>
                    <a:pt x="53340" y="77724"/>
                  </a:lnTo>
                  <a:lnTo>
                    <a:pt x="65519" y="77724"/>
                  </a:lnTo>
                  <a:lnTo>
                    <a:pt x="65519" y="0"/>
                  </a:lnTo>
                  <a:close/>
                </a:path>
                <a:path w="121920" h="78104">
                  <a:moveTo>
                    <a:pt x="121907" y="0"/>
                  </a:moveTo>
                  <a:lnTo>
                    <a:pt x="109728" y="0"/>
                  </a:lnTo>
                  <a:lnTo>
                    <a:pt x="109728" y="77724"/>
                  </a:lnTo>
                  <a:lnTo>
                    <a:pt x="121907" y="77724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815840" y="4636008"/>
              <a:ext cx="55244" cy="190500"/>
            </a:xfrm>
            <a:custGeom>
              <a:avLst/>
              <a:gdLst/>
              <a:ahLst/>
              <a:cxnLst/>
              <a:rect l="l" t="t" r="r" b="b"/>
              <a:pathLst>
                <a:path w="55245" h="190500">
                  <a:moveTo>
                    <a:pt x="54863" y="0"/>
                  </a:moveTo>
                  <a:lnTo>
                    <a:pt x="0" y="0"/>
                  </a:lnTo>
                  <a:lnTo>
                    <a:pt x="0" y="190499"/>
                  </a:lnTo>
                  <a:lnTo>
                    <a:pt x="54863" y="190499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38700" y="4636008"/>
              <a:ext cx="836930" cy="190500"/>
            </a:xfrm>
            <a:custGeom>
              <a:avLst/>
              <a:gdLst/>
              <a:ahLst/>
              <a:cxnLst/>
              <a:rect l="l" t="t" r="r" b="b"/>
              <a:pathLst>
                <a:path w="836929" h="190500">
                  <a:moveTo>
                    <a:pt x="10668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0668" y="190500"/>
                  </a:lnTo>
                  <a:lnTo>
                    <a:pt x="10668" y="0"/>
                  </a:lnTo>
                  <a:close/>
                </a:path>
                <a:path w="836929" h="190500">
                  <a:moveTo>
                    <a:pt x="836676" y="45720"/>
                  </a:moveTo>
                  <a:lnTo>
                    <a:pt x="644652" y="45720"/>
                  </a:lnTo>
                  <a:lnTo>
                    <a:pt x="644652" y="123444"/>
                  </a:lnTo>
                  <a:lnTo>
                    <a:pt x="836676" y="123444"/>
                  </a:lnTo>
                  <a:lnTo>
                    <a:pt x="836676" y="4572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527548" y="4681727"/>
              <a:ext cx="123825" cy="78105"/>
            </a:xfrm>
            <a:custGeom>
              <a:avLst/>
              <a:gdLst/>
              <a:ahLst/>
              <a:cxnLst/>
              <a:rect l="l" t="t" r="r" b="b"/>
              <a:pathLst>
                <a:path w="123825" h="78104">
                  <a:moveTo>
                    <a:pt x="13716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3716" y="77724"/>
                  </a:lnTo>
                  <a:lnTo>
                    <a:pt x="13716" y="0"/>
                  </a:lnTo>
                  <a:close/>
                </a:path>
                <a:path w="123825" h="78104">
                  <a:moveTo>
                    <a:pt x="68580" y="0"/>
                  </a:moveTo>
                  <a:lnTo>
                    <a:pt x="57912" y="0"/>
                  </a:lnTo>
                  <a:lnTo>
                    <a:pt x="57912" y="77724"/>
                  </a:lnTo>
                  <a:lnTo>
                    <a:pt x="68580" y="77724"/>
                  </a:lnTo>
                  <a:lnTo>
                    <a:pt x="68580" y="0"/>
                  </a:lnTo>
                  <a:close/>
                </a:path>
                <a:path w="123825" h="78104">
                  <a:moveTo>
                    <a:pt x="123444" y="0"/>
                  </a:moveTo>
                  <a:lnTo>
                    <a:pt x="112776" y="0"/>
                  </a:lnTo>
                  <a:lnTo>
                    <a:pt x="112776" y="77724"/>
                  </a:lnTo>
                  <a:lnTo>
                    <a:pt x="123444" y="77724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675376" y="4623816"/>
              <a:ext cx="55244" cy="190500"/>
            </a:xfrm>
            <a:custGeom>
              <a:avLst/>
              <a:gdLst/>
              <a:ahLst/>
              <a:cxnLst/>
              <a:rect l="l" t="t" r="r" b="b"/>
              <a:pathLst>
                <a:path w="55245" h="190500">
                  <a:moveTo>
                    <a:pt x="54863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54863" y="190500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065776" y="4299203"/>
              <a:ext cx="641985" cy="767080"/>
            </a:xfrm>
            <a:custGeom>
              <a:avLst/>
              <a:gdLst/>
              <a:ahLst/>
              <a:cxnLst/>
              <a:rect l="l" t="t" r="r" b="b"/>
              <a:pathLst>
                <a:path w="641985" h="767079">
                  <a:moveTo>
                    <a:pt x="417576" y="0"/>
                  </a:moveTo>
                  <a:lnTo>
                    <a:pt x="0" y="0"/>
                  </a:lnTo>
                  <a:lnTo>
                    <a:pt x="0" y="766572"/>
                  </a:lnTo>
                  <a:lnTo>
                    <a:pt x="417576" y="766572"/>
                  </a:lnTo>
                  <a:lnTo>
                    <a:pt x="417576" y="0"/>
                  </a:lnTo>
                  <a:close/>
                </a:path>
                <a:path w="641985" h="767079">
                  <a:moveTo>
                    <a:pt x="641604" y="324612"/>
                  </a:moveTo>
                  <a:lnTo>
                    <a:pt x="630936" y="324612"/>
                  </a:lnTo>
                  <a:lnTo>
                    <a:pt x="630936" y="515112"/>
                  </a:lnTo>
                  <a:lnTo>
                    <a:pt x="641604" y="515112"/>
                  </a:lnTo>
                  <a:lnTo>
                    <a:pt x="641604" y="324612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143500" y="4299204"/>
              <a:ext cx="340360" cy="741045"/>
            </a:xfrm>
            <a:custGeom>
              <a:avLst/>
              <a:gdLst/>
              <a:ahLst/>
              <a:cxnLst/>
              <a:rect l="l" t="t" r="r" b="b"/>
              <a:pathLst>
                <a:path w="340360" h="741045">
                  <a:moveTo>
                    <a:pt x="339851" y="0"/>
                  </a:moveTo>
                  <a:lnTo>
                    <a:pt x="0" y="0"/>
                  </a:lnTo>
                  <a:lnTo>
                    <a:pt x="24637" y="740664"/>
                  </a:lnTo>
                  <a:lnTo>
                    <a:pt x="339851" y="701205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065776" y="4393704"/>
              <a:ext cx="417830" cy="748665"/>
            </a:xfrm>
            <a:custGeom>
              <a:avLst/>
              <a:gdLst/>
              <a:ahLst/>
              <a:cxnLst/>
              <a:rect l="l" t="t" r="r" b="b"/>
              <a:pathLst>
                <a:path w="417829" h="748664">
                  <a:moveTo>
                    <a:pt x="291084" y="454723"/>
                  </a:moveTo>
                  <a:lnTo>
                    <a:pt x="288925" y="452615"/>
                  </a:lnTo>
                  <a:lnTo>
                    <a:pt x="282575" y="452615"/>
                  </a:lnTo>
                  <a:lnTo>
                    <a:pt x="280416" y="454723"/>
                  </a:lnTo>
                  <a:lnTo>
                    <a:pt x="280416" y="570903"/>
                  </a:lnTo>
                  <a:lnTo>
                    <a:pt x="282575" y="573011"/>
                  </a:lnTo>
                  <a:lnTo>
                    <a:pt x="288925" y="573011"/>
                  </a:lnTo>
                  <a:lnTo>
                    <a:pt x="291084" y="570903"/>
                  </a:lnTo>
                  <a:lnTo>
                    <a:pt x="291084" y="568782"/>
                  </a:lnTo>
                  <a:lnTo>
                    <a:pt x="291084" y="454723"/>
                  </a:lnTo>
                  <a:close/>
                </a:path>
                <a:path w="417829" h="748664">
                  <a:moveTo>
                    <a:pt x="315468" y="454723"/>
                  </a:moveTo>
                  <a:lnTo>
                    <a:pt x="313563" y="452615"/>
                  </a:lnTo>
                  <a:lnTo>
                    <a:pt x="309753" y="452615"/>
                  </a:lnTo>
                  <a:lnTo>
                    <a:pt x="307848" y="454723"/>
                  </a:lnTo>
                  <a:lnTo>
                    <a:pt x="307848" y="570903"/>
                  </a:lnTo>
                  <a:lnTo>
                    <a:pt x="309753" y="573011"/>
                  </a:lnTo>
                  <a:lnTo>
                    <a:pt x="313563" y="573011"/>
                  </a:lnTo>
                  <a:lnTo>
                    <a:pt x="315468" y="570903"/>
                  </a:lnTo>
                  <a:lnTo>
                    <a:pt x="315468" y="568782"/>
                  </a:lnTo>
                  <a:lnTo>
                    <a:pt x="315468" y="454723"/>
                  </a:lnTo>
                  <a:close/>
                </a:path>
                <a:path w="417829" h="748664">
                  <a:moveTo>
                    <a:pt x="341376" y="454723"/>
                  </a:moveTo>
                  <a:lnTo>
                    <a:pt x="339598" y="452615"/>
                  </a:lnTo>
                  <a:lnTo>
                    <a:pt x="334010" y="452615"/>
                  </a:lnTo>
                  <a:lnTo>
                    <a:pt x="332232" y="454723"/>
                  </a:lnTo>
                  <a:lnTo>
                    <a:pt x="332232" y="570903"/>
                  </a:lnTo>
                  <a:lnTo>
                    <a:pt x="334010" y="573011"/>
                  </a:lnTo>
                  <a:lnTo>
                    <a:pt x="339598" y="573011"/>
                  </a:lnTo>
                  <a:lnTo>
                    <a:pt x="341376" y="570903"/>
                  </a:lnTo>
                  <a:lnTo>
                    <a:pt x="341376" y="568782"/>
                  </a:lnTo>
                  <a:lnTo>
                    <a:pt x="341376" y="454723"/>
                  </a:lnTo>
                  <a:close/>
                </a:path>
                <a:path w="417829" h="748664">
                  <a:moveTo>
                    <a:pt x="370332" y="454723"/>
                  </a:moveTo>
                  <a:lnTo>
                    <a:pt x="368173" y="452615"/>
                  </a:lnTo>
                  <a:lnTo>
                    <a:pt x="361823" y="452615"/>
                  </a:lnTo>
                  <a:lnTo>
                    <a:pt x="359664" y="454723"/>
                  </a:lnTo>
                  <a:lnTo>
                    <a:pt x="359664" y="570903"/>
                  </a:lnTo>
                  <a:lnTo>
                    <a:pt x="361823" y="573011"/>
                  </a:lnTo>
                  <a:lnTo>
                    <a:pt x="368173" y="573011"/>
                  </a:lnTo>
                  <a:lnTo>
                    <a:pt x="370332" y="570903"/>
                  </a:lnTo>
                  <a:lnTo>
                    <a:pt x="370332" y="568782"/>
                  </a:lnTo>
                  <a:lnTo>
                    <a:pt x="370332" y="454723"/>
                  </a:lnTo>
                  <a:close/>
                </a:path>
                <a:path w="417829" h="748664">
                  <a:moveTo>
                    <a:pt x="416052" y="0"/>
                  </a:moveTo>
                  <a:lnTo>
                    <a:pt x="1524" y="0"/>
                  </a:lnTo>
                  <a:lnTo>
                    <a:pt x="1524" y="12179"/>
                  </a:lnTo>
                  <a:lnTo>
                    <a:pt x="416052" y="12179"/>
                  </a:lnTo>
                  <a:lnTo>
                    <a:pt x="416052" y="0"/>
                  </a:lnTo>
                  <a:close/>
                </a:path>
                <a:path w="417829" h="748664">
                  <a:moveTo>
                    <a:pt x="417576" y="672071"/>
                  </a:moveTo>
                  <a:lnTo>
                    <a:pt x="0" y="672071"/>
                  </a:lnTo>
                  <a:lnTo>
                    <a:pt x="0" y="748271"/>
                  </a:lnTo>
                  <a:lnTo>
                    <a:pt x="417576" y="748271"/>
                  </a:lnTo>
                  <a:lnTo>
                    <a:pt x="417576" y="672071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608832" y="400507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79">
                  <a:moveTo>
                    <a:pt x="0" y="0"/>
                  </a:moveTo>
                  <a:lnTo>
                    <a:pt x="1523" y="68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608832" y="400507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79">
                  <a:moveTo>
                    <a:pt x="0" y="0"/>
                  </a:moveTo>
                  <a:lnTo>
                    <a:pt x="1523" y="68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608832" y="4005072"/>
              <a:ext cx="1905" cy="68580"/>
            </a:xfrm>
            <a:custGeom>
              <a:avLst/>
              <a:gdLst/>
              <a:ahLst/>
              <a:cxnLst/>
              <a:rect l="l" t="t" r="r" b="b"/>
              <a:pathLst>
                <a:path w="1904" h="68579">
                  <a:moveTo>
                    <a:pt x="0" y="0"/>
                  </a:moveTo>
                  <a:lnTo>
                    <a:pt x="1523" y="68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B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193024" y="2842259"/>
              <a:ext cx="951230" cy="2301240"/>
            </a:xfrm>
            <a:custGeom>
              <a:avLst/>
              <a:gdLst/>
              <a:ahLst/>
              <a:cxnLst/>
              <a:rect l="l" t="t" r="r" b="b"/>
              <a:pathLst>
                <a:path w="951229" h="2301240">
                  <a:moveTo>
                    <a:pt x="950963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364274" y="51816"/>
                  </a:lnTo>
                  <a:lnTo>
                    <a:pt x="224028" y="2301240"/>
                  </a:lnTo>
                  <a:lnTo>
                    <a:pt x="266446" y="2301240"/>
                  </a:lnTo>
                  <a:lnTo>
                    <a:pt x="405688" y="51816"/>
                  </a:lnTo>
                  <a:lnTo>
                    <a:pt x="747979" y="51816"/>
                  </a:lnTo>
                  <a:lnTo>
                    <a:pt x="888238" y="2301240"/>
                  </a:lnTo>
                  <a:lnTo>
                    <a:pt x="932688" y="2301240"/>
                  </a:lnTo>
                  <a:lnTo>
                    <a:pt x="793305" y="51816"/>
                  </a:lnTo>
                  <a:lnTo>
                    <a:pt x="950963" y="51816"/>
                  </a:lnTo>
                  <a:lnTo>
                    <a:pt x="950963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456676" y="3435095"/>
              <a:ext cx="629920" cy="1468120"/>
            </a:xfrm>
            <a:custGeom>
              <a:avLst/>
              <a:gdLst/>
              <a:ahLst/>
              <a:cxnLst/>
              <a:rect l="l" t="t" r="r" b="b"/>
              <a:pathLst>
                <a:path w="629920" h="1468120">
                  <a:moveTo>
                    <a:pt x="541020" y="0"/>
                  </a:moveTo>
                  <a:lnTo>
                    <a:pt x="88392" y="0"/>
                  </a:lnTo>
                  <a:lnTo>
                    <a:pt x="88392" y="39624"/>
                  </a:lnTo>
                  <a:lnTo>
                    <a:pt x="541020" y="39624"/>
                  </a:lnTo>
                  <a:lnTo>
                    <a:pt x="541020" y="0"/>
                  </a:lnTo>
                  <a:close/>
                </a:path>
                <a:path w="629920" h="1468120">
                  <a:moveTo>
                    <a:pt x="574548" y="475488"/>
                  </a:moveTo>
                  <a:lnTo>
                    <a:pt x="51816" y="475488"/>
                  </a:lnTo>
                  <a:lnTo>
                    <a:pt x="51816" y="513588"/>
                  </a:lnTo>
                  <a:lnTo>
                    <a:pt x="574548" y="513588"/>
                  </a:lnTo>
                  <a:lnTo>
                    <a:pt x="574548" y="475488"/>
                  </a:lnTo>
                  <a:close/>
                </a:path>
                <a:path w="629920" h="1468120">
                  <a:moveTo>
                    <a:pt x="598932" y="944880"/>
                  </a:moveTo>
                  <a:lnTo>
                    <a:pt x="28956" y="944880"/>
                  </a:lnTo>
                  <a:lnTo>
                    <a:pt x="28956" y="982980"/>
                  </a:lnTo>
                  <a:lnTo>
                    <a:pt x="598932" y="982980"/>
                  </a:lnTo>
                  <a:lnTo>
                    <a:pt x="598932" y="944880"/>
                  </a:lnTo>
                  <a:close/>
                </a:path>
                <a:path w="629920" h="1468120">
                  <a:moveTo>
                    <a:pt x="629412" y="1427988"/>
                  </a:moveTo>
                  <a:lnTo>
                    <a:pt x="0" y="1427988"/>
                  </a:lnTo>
                  <a:lnTo>
                    <a:pt x="0" y="1467612"/>
                  </a:lnTo>
                  <a:lnTo>
                    <a:pt x="629412" y="1467612"/>
                  </a:lnTo>
                  <a:lnTo>
                    <a:pt x="629412" y="1427988"/>
                  </a:lnTo>
                  <a:close/>
                </a:path>
              </a:pathLst>
            </a:custGeom>
            <a:solidFill>
              <a:srgbClr val="4F6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199120" y="2860547"/>
              <a:ext cx="944880" cy="2030095"/>
            </a:xfrm>
            <a:custGeom>
              <a:avLst/>
              <a:gdLst/>
              <a:ahLst/>
              <a:cxnLst/>
              <a:rect l="l" t="t" r="r" b="b"/>
              <a:pathLst>
                <a:path w="944879" h="2030095">
                  <a:moveTo>
                    <a:pt x="379476" y="254889"/>
                  </a:moveTo>
                  <a:lnTo>
                    <a:pt x="20701" y="0"/>
                  </a:lnTo>
                  <a:lnTo>
                    <a:pt x="0" y="35433"/>
                  </a:lnTo>
                  <a:lnTo>
                    <a:pt x="369570" y="303276"/>
                  </a:lnTo>
                  <a:lnTo>
                    <a:pt x="379476" y="254889"/>
                  </a:lnTo>
                  <a:close/>
                </a:path>
                <a:path w="944879" h="2030095">
                  <a:moveTo>
                    <a:pt x="786384" y="124841"/>
                  </a:moveTo>
                  <a:lnTo>
                    <a:pt x="762762" y="99060"/>
                  </a:lnTo>
                  <a:lnTo>
                    <a:pt x="572262" y="321259"/>
                  </a:lnTo>
                  <a:lnTo>
                    <a:pt x="381762" y="99060"/>
                  </a:lnTo>
                  <a:lnTo>
                    <a:pt x="358140" y="124841"/>
                  </a:lnTo>
                  <a:lnTo>
                    <a:pt x="548957" y="348437"/>
                  </a:lnTo>
                  <a:lnTo>
                    <a:pt x="358140" y="570992"/>
                  </a:lnTo>
                  <a:lnTo>
                    <a:pt x="376593" y="592823"/>
                  </a:lnTo>
                  <a:lnTo>
                    <a:pt x="358140" y="614553"/>
                  </a:lnTo>
                  <a:lnTo>
                    <a:pt x="548551" y="837438"/>
                  </a:lnTo>
                  <a:lnTo>
                    <a:pt x="358140" y="1060284"/>
                  </a:lnTo>
                  <a:lnTo>
                    <a:pt x="366560" y="1070229"/>
                  </a:lnTo>
                  <a:lnTo>
                    <a:pt x="358140" y="1080579"/>
                  </a:lnTo>
                  <a:lnTo>
                    <a:pt x="548297" y="1303312"/>
                  </a:lnTo>
                  <a:lnTo>
                    <a:pt x="358140" y="1526540"/>
                  </a:lnTo>
                  <a:lnTo>
                    <a:pt x="370992" y="1541754"/>
                  </a:lnTo>
                  <a:lnTo>
                    <a:pt x="358140" y="1557502"/>
                  </a:lnTo>
                  <a:lnTo>
                    <a:pt x="548297" y="1779562"/>
                  </a:lnTo>
                  <a:lnTo>
                    <a:pt x="358140" y="2002116"/>
                  </a:lnTo>
                  <a:lnTo>
                    <a:pt x="381762" y="2029968"/>
                  </a:lnTo>
                  <a:lnTo>
                    <a:pt x="572262" y="1807527"/>
                  </a:lnTo>
                  <a:lnTo>
                    <a:pt x="762762" y="2029968"/>
                  </a:lnTo>
                  <a:lnTo>
                    <a:pt x="786384" y="2002116"/>
                  </a:lnTo>
                  <a:lnTo>
                    <a:pt x="596214" y="1779562"/>
                  </a:lnTo>
                  <a:lnTo>
                    <a:pt x="786384" y="1557502"/>
                  </a:lnTo>
                  <a:lnTo>
                    <a:pt x="773518" y="1541754"/>
                  </a:lnTo>
                  <a:lnTo>
                    <a:pt x="786384" y="1526540"/>
                  </a:lnTo>
                  <a:lnTo>
                    <a:pt x="751687" y="1485823"/>
                  </a:lnTo>
                  <a:lnTo>
                    <a:pt x="751687" y="1541526"/>
                  </a:lnTo>
                  <a:lnTo>
                    <a:pt x="572249" y="1751520"/>
                  </a:lnTo>
                  <a:lnTo>
                    <a:pt x="392823" y="1541526"/>
                  </a:lnTo>
                  <a:lnTo>
                    <a:pt x="572262" y="1331366"/>
                  </a:lnTo>
                  <a:lnTo>
                    <a:pt x="751687" y="1541526"/>
                  </a:lnTo>
                  <a:lnTo>
                    <a:pt x="751687" y="1485823"/>
                  </a:lnTo>
                  <a:lnTo>
                    <a:pt x="596214" y="1303312"/>
                  </a:lnTo>
                  <a:lnTo>
                    <a:pt x="786384" y="1080579"/>
                  </a:lnTo>
                  <a:lnTo>
                    <a:pt x="777951" y="1070229"/>
                  </a:lnTo>
                  <a:lnTo>
                    <a:pt x="786384" y="1060284"/>
                  </a:lnTo>
                  <a:lnTo>
                    <a:pt x="747153" y="1014387"/>
                  </a:lnTo>
                  <a:lnTo>
                    <a:pt x="747153" y="1069886"/>
                  </a:lnTo>
                  <a:lnTo>
                    <a:pt x="572262" y="1275194"/>
                  </a:lnTo>
                  <a:lnTo>
                    <a:pt x="397357" y="1069886"/>
                  </a:lnTo>
                  <a:lnTo>
                    <a:pt x="572262" y="865174"/>
                  </a:lnTo>
                  <a:lnTo>
                    <a:pt x="747153" y="1069886"/>
                  </a:lnTo>
                  <a:lnTo>
                    <a:pt x="747153" y="1014387"/>
                  </a:lnTo>
                  <a:lnTo>
                    <a:pt x="595960" y="837438"/>
                  </a:lnTo>
                  <a:lnTo>
                    <a:pt x="786384" y="614553"/>
                  </a:lnTo>
                  <a:lnTo>
                    <a:pt x="767918" y="592823"/>
                  </a:lnTo>
                  <a:lnTo>
                    <a:pt x="786384" y="570992"/>
                  </a:lnTo>
                  <a:lnTo>
                    <a:pt x="757555" y="537375"/>
                  </a:lnTo>
                  <a:lnTo>
                    <a:pt x="757555" y="592836"/>
                  </a:lnTo>
                  <a:lnTo>
                    <a:pt x="572262" y="809701"/>
                  </a:lnTo>
                  <a:lnTo>
                    <a:pt x="386956" y="592836"/>
                  </a:lnTo>
                  <a:lnTo>
                    <a:pt x="572262" y="375729"/>
                  </a:lnTo>
                  <a:lnTo>
                    <a:pt x="757555" y="592836"/>
                  </a:lnTo>
                  <a:lnTo>
                    <a:pt x="757555" y="537375"/>
                  </a:lnTo>
                  <a:lnTo>
                    <a:pt x="595553" y="348437"/>
                  </a:lnTo>
                  <a:lnTo>
                    <a:pt x="786384" y="124841"/>
                  </a:lnTo>
                  <a:close/>
                </a:path>
                <a:path w="944879" h="2030095">
                  <a:moveTo>
                    <a:pt x="944880" y="134480"/>
                  </a:moveTo>
                  <a:lnTo>
                    <a:pt x="780288" y="251968"/>
                  </a:lnTo>
                  <a:lnTo>
                    <a:pt x="789178" y="300228"/>
                  </a:lnTo>
                  <a:lnTo>
                    <a:pt x="944880" y="187667"/>
                  </a:lnTo>
                  <a:lnTo>
                    <a:pt x="944880" y="13448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171688" y="2842259"/>
              <a:ext cx="972819" cy="2301240"/>
            </a:xfrm>
            <a:custGeom>
              <a:avLst/>
              <a:gdLst/>
              <a:ahLst/>
              <a:cxnLst/>
              <a:rect l="l" t="t" r="r" b="b"/>
              <a:pathLst>
                <a:path w="972820" h="2301240">
                  <a:moveTo>
                    <a:pt x="972299" y="0"/>
                  </a:moveTo>
                  <a:lnTo>
                    <a:pt x="780618" y="0"/>
                  </a:lnTo>
                  <a:lnTo>
                    <a:pt x="780618" y="575462"/>
                  </a:lnTo>
                  <a:lnTo>
                    <a:pt x="748042" y="537476"/>
                  </a:lnTo>
                  <a:lnTo>
                    <a:pt x="748042" y="592836"/>
                  </a:lnTo>
                  <a:lnTo>
                    <a:pt x="745413" y="592836"/>
                  </a:lnTo>
                  <a:lnTo>
                    <a:pt x="745413" y="632460"/>
                  </a:lnTo>
                  <a:lnTo>
                    <a:pt x="578345" y="827976"/>
                  </a:lnTo>
                  <a:lnTo>
                    <a:pt x="554647" y="800252"/>
                  </a:lnTo>
                  <a:lnTo>
                    <a:pt x="554647" y="855713"/>
                  </a:lnTo>
                  <a:lnTo>
                    <a:pt x="372986" y="1068324"/>
                  </a:lnTo>
                  <a:lnTo>
                    <a:pt x="342633" y="1068324"/>
                  </a:lnTo>
                  <a:lnTo>
                    <a:pt x="369277" y="638759"/>
                  </a:lnTo>
                  <a:lnTo>
                    <a:pt x="554647" y="855713"/>
                  </a:lnTo>
                  <a:lnTo>
                    <a:pt x="554647" y="800252"/>
                  </a:lnTo>
                  <a:lnTo>
                    <a:pt x="411289" y="632460"/>
                  </a:lnTo>
                  <a:lnTo>
                    <a:pt x="745413" y="632460"/>
                  </a:lnTo>
                  <a:lnTo>
                    <a:pt x="745413" y="592836"/>
                  </a:lnTo>
                  <a:lnTo>
                    <a:pt x="408660" y="592836"/>
                  </a:lnTo>
                  <a:lnTo>
                    <a:pt x="578345" y="394017"/>
                  </a:lnTo>
                  <a:lnTo>
                    <a:pt x="748042" y="592836"/>
                  </a:lnTo>
                  <a:lnTo>
                    <a:pt x="748042" y="537476"/>
                  </a:lnTo>
                  <a:lnTo>
                    <a:pt x="601649" y="366712"/>
                  </a:lnTo>
                  <a:lnTo>
                    <a:pt x="756310" y="185508"/>
                  </a:lnTo>
                  <a:lnTo>
                    <a:pt x="780618" y="575462"/>
                  </a:lnTo>
                  <a:lnTo>
                    <a:pt x="780618" y="0"/>
                  </a:lnTo>
                  <a:lnTo>
                    <a:pt x="753198" y="0"/>
                  </a:lnTo>
                  <a:lnTo>
                    <a:pt x="753198" y="135610"/>
                  </a:lnTo>
                  <a:lnTo>
                    <a:pt x="578358" y="339547"/>
                  </a:lnTo>
                  <a:lnTo>
                    <a:pt x="555053" y="312369"/>
                  </a:lnTo>
                  <a:lnTo>
                    <a:pt x="555053" y="366725"/>
                  </a:lnTo>
                  <a:lnTo>
                    <a:pt x="372986" y="579081"/>
                  </a:lnTo>
                  <a:lnTo>
                    <a:pt x="397598" y="182232"/>
                  </a:lnTo>
                  <a:lnTo>
                    <a:pt x="555053" y="366725"/>
                  </a:lnTo>
                  <a:lnTo>
                    <a:pt x="555053" y="312369"/>
                  </a:lnTo>
                  <a:lnTo>
                    <a:pt x="400685" y="132321"/>
                  </a:lnTo>
                  <a:lnTo>
                    <a:pt x="405688" y="51816"/>
                  </a:lnTo>
                  <a:lnTo>
                    <a:pt x="747979" y="51816"/>
                  </a:lnTo>
                  <a:lnTo>
                    <a:pt x="753198" y="135610"/>
                  </a:lnTo>
                  <a:lnTo>
                    <a:pt x="753198" y="0"/>
                  </a:lnTo>
                  <a:lnTo>
                    <a:pt x="363524" y="0"/>
                  </a:lnTo>
                  <a:lnTo>
                    <a:pt x="363524" y="51816"/>
                  </a:lnTo>
                  <a:lnTo>
                    <a:pt x="351307" y="248742"/>
                  </a:lnTo>
                  <a:lnTo>
                    <a:pt x="75311" y="51816"/>
                  </a:lnTo>
                  <a:lnTo>
                    <a:pt x="363524" y="51816"/>
                  </a:lnTo>
                  <a:lnTo>
                    <a:pt x="363524" y="0"/>
                  </a:lnTo>
                  <a:lnTo>
                    <a:pt x="0" y="0"/>
                  </a:lnTo>
                  <a:lnTo>
                    <a:pt x="0" y="51816"/>
                  </a:lnTo>
                  <a:lnTo>
                    <a:pt x="8724" y="51816"/>
                  </a:lnTo>
                  <a:lnTo>
                    <a:pt x="7620" y="53721"/>
                  </a:lnTo>
                  <a:lnTo>
                    <a:pt x="348081" y="300812"/>
                  </a:lnTo>
                  <a:lnTo>
                    <a:pt x="224028" y="2301240"/>
                  </a:lnTo>
                  <a:lnTo>
                    <a:pt x="266192" y="2301240"/>
                  </a:lnTo>
                  <a:lnTo>
                    <a:pt x="281114" y="2060448"/>
                  </a:lnTo>
                  <a:lnTo>
                    <a:pt x="873213" y="2060448"/>
                  </a:lnTo>
                  <a:lnTo>
                    <a:pt x="888238" y="2301240"/>
                  </a:lnTo>
                  <a:lnTo>
                    <a:pt x="932688" y="2301240"/>
                  </a:lnTo>
                  <a:lnTo>
                    <a:pt x="870737" y="1307807"/>
                  </a:lnTo>
                  <a:lnTo>
                    <a:pt x="870737" y="2020824"/>
                  </a:lnTo>
                  <a:lnTo>
                    <a:pt x="792124" y="2020824"/>
                  </a:lnTo>
                  <a:lnTo>
                    <a:pt x="792480" y="2020404"/>
                  </a:lnTo>
                  <a:lnTo>
                    <a:pt x="745363" y="1965274"/>
                  </a:lnTo>
                  <a:lnTo>
                    <a:pt x="745363" y="2020824"/>
                  </a:lnTo>
                  <a:lnTo>
                    <a:pt x="411340" y="2020824"/>
                  </a:lnTo>
                  <a:lnTo>
                    <a:pt x="578345" y="1825815"/>
                  </a:lnTo>
                  <a:lnTo>
                    <a:pt x="745363" y="2020824"/>
                  </a:lnTo>
                  <a:lnTo>
                    <a:pt x="745363" y="1965274"/>
                  </a:lnTo>
                  <a:lnTo>
                    <a:pt x="602297" y="1797850"/>
                  </a:lnTo>
                  <a:lnTo>
                    <a:pt x="792454" y="1575816"/>
                  </a:lnTo>
                  <a:lnTo>
                    <a:pt x="842987" y="1575816"/>
                  </a:lnTo>
                  <a:lnTo>
                    <a:pt x="870737" y="2020824"/>
                  </a:lnTo>
                  <a:lnTo>
                    <a:pt x="870737" y="1307807"/>
                  </a:lnTo>
                  <a:lnTo>
                    <a:pt x="840613" y="824725"/>
                  </a:lnTo>
                  <a:lnTo>
                    <a:pt x="840613" y="1537716"/>
                  </a:lnTo>
                  <a:lnTo>
                    <a:pt x="786409" y="1537716"/>
                  </a:lnTo>
                  <a:lnTo>
                    <a:pt x="744105" y="1488059"/>
                  </a:lnTo>
                  <a:lnTo>
                    <a:pt x="744105" y="1575816"/>
                  </a:lnTo>
                  <a:lnTo>
                    <a:pt x="578345" y="1769808"/>
                  </a:lnTo>
                  <a:lnTo>
                    <a:pt x="554393" y="1741779"/>
                  </a:lnTo>
                  <a:lnTo>
                    <a:pt x="554393" y="1797850"/>
                  </a:lnTo>
                  <a:lnTo>
                    <a:pt x="364236" y="2020404"/>
                  </a:lnTo>
                  <a:lnTo>
                    <a:pt x="364578" y="2020824"/>
                  </a:lnTo>
                  <a:lnTo>
                    <a:pt x="283565" y="2020824"/>
                  </a:lnTo>
                  <a:lnTo>
                    <a:pt x="311162" y="1575816"/>
                  </a:lnTo>
                  <a:lnTo>
                    <a:pt x="364248" y="1575816"/>
                  </a:lnTo>
                  <a:lnTo>
                    <a:pt x="554393" y="1797850"/>
                  </a:lnTo>
                  <a:lnTo>
                    <a:pt x="554393" y="1741779"/>
                  </a:lnTo>
                  <a:lnTo>
                    <a:pt x="412597" y="1575816"/>
                  </a:lnTo>
                  <a:lnTo>
                    <a:pt x="744105" y="1575816"/>
                  </a:lnTo>
                  <a:lnTo>
                    <a:pt x="744105" y="1488059"/>
                  </a:lnTo>
                  <a:lnTo>
                    <a:pt x="738924" y="1481988"/>
                  </a:lnTo>
                  <a:lnTo>
                    <a:pt x="738924" y="1537716"/>
                  </a:lnTo>
                  <a:lnTo>
                    <a:pt x="417779" y="1537716"/>
                  </a:lnTo>
                  <a:lnTo>
                    <a:pt x="578345" y="1349654"/>
                  </a:lnTo>
                  <a:lnTo>
                    <a:pt x="738924" y="1537716"/>
                  </a:lnTo>
                  <a:lnTo>
                    <a:pt x="738924" y="1481988"/>
                  </a:lnTo>
                  <a:lnTo>
                    <a:pt x="602297" y="1321600"/>
                  </a:lnTo>
                  <a:lnTo>
                    <a:pt x="786015" y="1106424"/>
                  </a:lnTo>
                  <a:lnTo>
                    <a:pt x="813727" y="1106424"/>
                  </a:lnTo>
                  <a:lnTo>
                    <a:pt x="840613" y="1537716"/>
                  </a:lnTo>
                  <a:lnTo>
                    <a:pt x="840613" y="824725"/>
                  </a:lnTo>
                  <a:lnTo>
                    <a:pt x="811352" y="355498"/>
                  </a:lnTo>
                  <a:lnTo>
                    <a:pt x="811352" y="1068324"/>
                  </a:lnTo>
                  <a:lnTo>
                    <a:pt x="783717" y="1068324"/>
                  </a:lnTo>
                  <a:lnTo>
                    <a:pt x="737692" y="1014463"/>
                  </a:lnTo>
                  <a:lnTo>
                    <a:pt x="737692" y="1106424"/>
                  </a:lnTo>
                  <a:lnTo>
                    <a:pt x="578345" y="1293482"/>
                  </a:lnTo>
                  <a:lnTo>
                    <a:pt x="554393" y="1265364"/>
                  </a:lnTo>
                  <a:lnTo>
                    <a:pt x="554393" y="1321600"/>
                  </a:lnTo>
                  <a:lnTo>
                    <a:pt x="370293" y="1537716"/>
                  </a:lnTo>
                  <a:lnTo>
                    <a:pt x="313524" y="1537716"/>
                  </a:lnTo>
                  <a:lnTo>
                    <a:pt x="340271" y="1106424"/>
                  </a:lnTo>
                  <a:lnTo>
                    <a:pt x="370687" y="1106424"/>
                  </a:lnTo>
                  <a:lnTo>
                    <a:pt x="554393" y="1321600"/>
                  </a:lnTo>
                  <a:lnTo>
                    <a:pt x="554393" y="1265364"/>
                  </a:lnTo>
                  <a:lnTo>
                    <a:pt x="419011" y="1106424"/>
                  </a:lnTo>
                  <a:lnTo>
                    <a:pt x="737692" y="1106424"/>
                  </a:lnTo>
                  <a:lnTo>
                    <a:pt x="737692" y="1014463"/>
                  </a:lnTo>
                  <a:lnTo>
                    <a:pt x="736295" y="1012837"/>
                  </a:lnTo>
                  <a:lnTo>
                    <a:pt x="736295" y="1068324"/>
                  </a:lnTo>
                  <a:lnTo>
                    <a:pt x="420408" y="1068324"/>
                  </a:lnTo>
                  <a:lnTo>
                    <a:pt x="578358" y="883462"/>
                  </a:lnTo>
                  <a:lnTo>
                    <a:pt x="736295" y="1068324"/>
                  </a:lnTo>
                  <a:lnTo>
                    <a:pt x="736295" y="1012837"/>
                  </a:lnTo>
                  <a:lnTo>
                    <a:pt x="602056" y="855726"/>
                  </a:lnTo>
                  <a:lnTo>
                    <a:pt x="784758" y="641883"/>
                  </a:lnTo>
                  <a:lnTo>
                    <a:pt x="811352" y="1068324"/>
                  </a:lnTo>
                  <a:lnTo>
                    <a:pt x="811352" y="355498"/>
                  </a:lnTo>
                  <a:lnTo>
                    <a:pt x="808431" y="308648"/>
                  </a:lnTo>
                  <a:lnTo>
                    <a:pt x="972299" y="190334"/>
                  </a:lnTo>
                  <a:lnTo>
                    <a:pt x="972299" y="137020"/>
                  </a:lnTo>
                  <a:lnTo>
                    <a:pt x="805141" y="255841"/>
                  </a:lnTo>
                  <a:lnTo>
                    <a:pt x="792429" y="51816"/>
                  </a:lnTo>
                  <a:lnTo>
                    <a:pt x="972299" y="51816"/>
                  </a:lnTo>
                  <a:lnTo>
                    <a:pt x="97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8188452" y="3152647"/>
              <a:ext cx="955675" cy="273685"/>
            </a:xfrm>
            <a:custGeom>
              <a:avLst/>
              <a:gdLst/>
              <a:ahLst/>
              <a:cxnLst/>
              <a:rect l="l" t="t" r="r" b="b"/>
              <a:pathLst>
                <a:path w="955675" h="273685">
                  <a:moveTo>
                    <a:pt x="955535" y="151269"/>
                  </a:moveTo>
                  <a:lnTo>
                    <a:pt x="896010" y="185775"/>
                  </a:lnTo>
                  <a:lnTo>
                    <a:pt x="852322" y="206260"/>
                  </a:lnTo>
                  <a:lnTo>
                    <a:pt x="807694" y="223621"/>
                  </a:lnTo>
                  <a:lnTo>
                    <a:pt x="762266" y="237832"/>
                  </a:lnTo>
                  <a:lnTo>
                    <a:pt x="716165" y="248894"/>
                  </a:lnTo>
                  <a:lnTo>
                    <a:pt x="669505" y="256806"/>
                  </a:lnTo>
                  <a:lnTo>
                    <a:pt x="622427" y="261569"/>
                  </a:lnTo>
                  <a:lnTo>
                    <a:pt x="575056" y="263144"/>
                  </a:lnTo>
                  <a:lnTo>
                    <a:pt x="528599" y="261607"/>
                  </a:lnTo>
                  <a:lnTo>
                    <a:pt x="482104" y="256997"/>
                  </a:lnTo>
                  <a:lnTo>
                    <a:pt x="435724" y="249301"/>
                  </a:lnTo>
                  <a:lnTo>
                    <a:pt x="389572" y="238556"/>
                  </a:lnTo>
                  <a:lnTo>
                    <a:pt x="343789" y="224739"/>
                  </a:lnTo>
                  <a:lnTo>
                    <a:pt x="298513" y="207886"/>
                  </a:lnTo>
                  <a:lnTo>
                    <a:pt x="253873" y="187985"/>
                  </a:lnTo>
                  <a:lnTo>
                    <a:pt x="210007" y="165049"/>
                  </a:lnTo>
                  <a:lnTo>
                    <a:pt x="167055" y="139090"/>
                  </a:lnTo>
                  <a:lnTo>
                    <a:pt x="125133" y="110109"/>
                  </a:lnTo>
                  <a:lnTo>
                    <a:pt x="84391" y="78105"/>
                  </a:lnTo>
                  <a:lnTo>
                    <a:pt x="44970" y="43091"/>
                  </a:lnTo>
                  <a:lnTo>
                    <a:pt x="6985" y="5080"/>
                  </a:lnTo>
                  <a:lnTo>
                    <a:pt x="0" y="12827"/>
                  </a:lnTo>
                  <a:lnTo>
                    <a:pt x="38506" y="51358"/>
                  </a:lnTo>
                  <a:lnTo>
                    <a:pt x="78473" y="86804"/>
                  </a:lnTo>
                  <a:lnTo>
                    <a:pt x="119748" y="119164"/>
                  </a:lnTo>
                  <a:lnTo>
                    <a:pt x="162204" y="148450"/>
                  </a:lnTo>
                  <a:lnTo>
                    <a:pt x="205701" y="174650"/>
                  </a:lnTo>
                  <a:lnTo>
                    <a:pt x="250113" y="197764"/>
                  </a:lnTo>
                  <a:lnTo>
                    <a:pt x="295287" y="217805"/>
                  </a:lnTo>
                  <a:lnTo>
                    <a:pt x="341109" y="234772"/>
                  </a:lnTo>
                  <a:lnTo>
                    <a:pt x="387426" y="248640"/>
                  </a:lnTo>
                  <a:lnTo>
                    <a:pt x="434124" y="259435"/>
                  </a:lnTo>
                  <a:lnTo>
                    <a:pt x="481037" y="267144"/>
                  </a:lnTo>
                  <a:lnTo>
                    <a:pt x="528066" y="271767"/>
                  </a:lnTo>
                  <a:lnTo>
                    <a:pt x="575056" y="273304"/>
                  </a:lnTo>
                  <a:lnTo>
                    <a:pt x="622947" y="271729"/>
                  </a:lnTo>
                  <a:lnTo>
                    <a:pt x="670560" y="266966"/>
                  </a:lnTo>
                  <a:lnTo>
                    <a:pt x="693229" y="263144"/>
                  </a:lnTo>
                  <a:lnTo>
                    <a:pt x="717765" y="259029"/>
                  </a:lnTo>
                  <a:lnTo>
                    <a:pt x="764400" y="247916"/>
                  </a:lnTo>
                  <a:lnTo>
                    <a:pt x="810374" y="233629"/>
                  </a:lnTo>
                  <a:lnTo>
                    <a:pt x="855548" y="216179"/>
                  </a:lnTo>
                  <a:lnTo>
                    <a:pt x="899782" y="195541"/>
                  </a:lnTo>
                  <a:lnTo>
                    <a:pt x="942949" y="171729"/>
                  </a:lnTo>
                  <a:lnTo>
                    <a:pt x="955535" y="163639"/>
                  </a:lnTo>
                  <a:lnTo>
                    <a:pt x="955535" y="151269"/>
                  </a:lnTo>
                  <a:close/>
                </a:path>
                <a:path w="955675" h="273685">
                  <a:moveTo>
                    <a:pt x="955548" y="40157"/>
                  </a:moveTo>
                  <a:lnTo>
                    <a:pt x="923937" y="68986"/>
                  </a:lnTo>
                  <a:lnTo>
                    <a:pt x="884948" y="98780"/>
                  </a:lnTo>
                  <a:lnTo>
                    <a:pt x="844194" y="124612"/>
                  </a:lnTo>
                  <a:lnTo>
                    <a:pt x="801903" y="146456"/>
                  </a:lnTo>
                  <a:lnTo>
                    <a:pt x="758278" y="164325"/>
                  </a:lnTo>
                  <a:lnTo>
                    <a:pt x="713524" y="178231"/>
                  </a:lnTo>
                  <a:lnTo>
                    <a:pt x="667867" y="188150"/>
                  </a:lnTo>
                  <a:lnTo>
                    <a:pt x="621449" y="194106"/>
                  </a:lnTo>
                  <a:lnTo>
                    <a:pt x="574675" y="196088"/>
                  </a:lnTo>
                  <a:lnTo>
                    <a:pt x="528320" y="194106"/>
                  </a:lnTo>
                  <a:lnTo>
                    <a:pt x="481952" y="188150"/>
                  </a:lnTo>
                  <a:lnTo>
                    <a:pt x="436003" y="178295"/>
                  </a:lnTo>
                  <a:lnTo>
                    <a:pt x="390410" y="164490"/>
                  </a:lnTo>
                  <a:lnTo>
                    <a:pt x="345452" y="146773"/>
                  </a:lnTo>
                  <a:lnTo>
                    <a:pt x="301332" y="125158"/>
                  </a:lnTo>
                  <a:lnTo>
                    <a:pt x="258267" y="99656"/>
                  </a:lnTo>
                  <a:lnTo>
                    <a:pt x="216433" y="70294"/>
                  </a:lnTo>
                  <a:lnTo>
                    <a:pt x="176034" y="37071"/>
                  </a:lnTo>
                  <a:lnTo>
                    <a:pt x="137287" y="0"/>
                  </a:lnTo>
                  <a:lnTo>
                    <a:pt x="132588" y="7620"/>
                  </a:lnTo>
                  <a:lnTo>
                    <a:pt x="171437" y="45377"/>
                  </a:lnTo>
                  <a:lnTo>
                    <a:pt x="212039" y="79146"/>
                  </a:lnTo>
                  <a:lnTo>
                    <a:pt x="254177" y="108940"/>
                  </a:lnTo>
                  <a:lnTo>
                    <a:pt x="297649" y="134772"/>
                  </a:lnTo>
                  <a:lnTo>
                    <a:pt x="342239" y="156616"/>
                  </a:lnTo>
                  <a:lnTo>
                    <a:pt x="387743" y="174485"/>
                  </a:lnTo>
                  <a:lnTo>
                    <a:pt x="433946" y="188391"/>
                  </a:lnTo>
                  <a:lnTo>
                    <a:pt x="480644" y="198310"/>
                  </a:lnTo>
                  <a:lnTo>
                    <a:pt x="527621" y="204266"/>
                  </a:lnTo>
                  <a:lnTo>
                    <a:pt x="574675" y="206248"/>
                  </a:lnTo>
                  <a:lnTo>
                    <a:pt x="622223" y="204266"/>
                  </a:lnTo>
                  <a:lnTo>
                    <a:pt x="669290" y="198297"/>
                  </a:lnTo>
                  <a:lnTo>
                    <a:pt x="679500" y="196088"/>
                  </a:lnTo>
                  <a:lnTo>
                    <a:pt x="715645" y="188315"/>
                  </a:lnTo>
                  <a:lnTo>
                    <a:pt x="761085" y="174320"/>
                  </a:lnTo>
                  <a:lnTo>
                    <a:pt x="805395" y="156298"/>
                  </a:lnTo>
                  <a:lnTo>
                    <a:pt x="848372" y="134213"/>
                  </a:lnTo>
                  <a:lnTo>
                    <a:pt x="889812" y="108077"/>
                  </a:lnTo>
                  <a:lnTo>
                    <a:pt x="929500" y="77851"/>
                  </a:lnTo>
                  <a:lnTo>
                    <a:pt x="955548" y="54152"/>
                  </a:lnTo>
                  <a:lnTo>
                    <a:pt x="955548" y="40157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2544" y="2894076"/>
              <a:ext cx="201167" cy="274319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357327" y="1851736"/>
            <a:ext cx="6510020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dirty="0" sz="2400" spc="-100" b="1">
                <a:solidFill>
                  <a:srgbClr val="243E55"/>
                </a:solidFill>
                <a:latin typeface="Trebuchet MS"/>
                <a:cs typeface="Trebuchet MS"/>
              </a:rPr>
              <a:t>Title</a:t>
            </a:r>
            <a:r>
              <a:rPr dirty="0" sz="2400" spc="-1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2400" spc="-400" b="1">
                <a:solidFill>
                  <a:srgbClr val="243E55"/>
                </a:solidFill>
                <a:latin typeface="Trebuchet MS"/>
                <a:cs typeface="Trebuchet MS"/>
              </a:rPr>
              <a:t>:</a:t>
            </a:r>
            <a:r>
              <a:rPr dirty="0" sz="2400" spc="-2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243E55"/>
                </a:solidFill>
                <a:latin typeface="Trebuchet MS"/>
                <a:cs typeface="Trebuchet MS"/>
              </a:rPr>
              <a:t>CoolEarth</a:t>
            </a:r>
            <a:r>
              <a:rPr dirty="0" sz="1800" spc="-10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800" spc="-114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800" spc="-50">
                <a:solidFill>
                  <a:srgbClr val="243E55"/>
                </a:solidFill>
                <a:latin typeface="Arial MT"/>
                <a:cs typeface="Arial MT"/>
              </a:rPr>
              <a:t> Holistic</a:t>
            </a:r>
            <a:r>
              <a:rPr dirty="0" sz="18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800" spc="-70">
                <a:solidFill>
                  <a:srgbClr val="243E55"/>
                </a:solidFill>
                <a:latin typeface="Arial MT"/>
                <a:cs typeface="Arial MT"/>
              </a:rPr>
              <a:t>Approach</a:t>
            </a:r>
            <a:r>
              <a:rPr dirty="0" sz="1800" spc="-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8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800" spc="-85">
                <a:solidFill>
                  <a:srgbClr val="243E55"/>
                </a:solidFill>
                <a:latin typeface="Arial MT"/>
                <a:cs typeface="Arial MT"/>
              </a:rPr>
              <a:t>Sustainable</a:t>
            </a:r>
            <a:r>
              <a:rPr dirty="0" sz="18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800" spc="-75">
                <a:solidFill>
                  <a:srgbClr val="243E55"/>
                </a:solidFill>
                <a:latin typeface="Arial MT"/>
                <a:cs typeface="Arial MT"/>
              </a:rPr>
              <a:t>Urban</a:t>
            </a:r>
            <a:r>
              <a:rPr dirty="0" sz="18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800" spc="-35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endParaRPr sz="1800">
              <a:latin typeface="Arial MT"/>
              <a:cs typeface="Arial MT"/>
            </a:endParaRPr>
          </a:p>
          <a:p>
            <a:pPr marL="762000">
              <a:lnSpc>
                <a:spcPts val="880"/>
              </a:lnSpc>
            </a:pPr>
            <a:r>
              <a:rPr dirty="0" sz="800" spc="-10">
                <a:solidFill>
                  <a:srgbClr val="5F5F5F"/>
                </a:solidFill>
                <a:latin typeface="Arial MT"/>
                <a:cs typeface="Arial MT"/>
              </a:rPr>
              <a:t>Harnessing</a:t>
            </a:r>
            <a:r>
              <a:rPr dirty="0" sz="800" spc="-2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Terracotta,</a:t>
            </a:r>
            <a:r>
              <a:rPr dirty="0" sz="800" spc="-2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Phase</a:t>
            </a:r>
            <a:r>
              <a:rPr dirty="0" sz="800" spc="-2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Change</a:t>
            </a:r>
            <a:r>
              <a:rPr dirty="0" sz="800" spc="1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Materials,</a:t>
            </a:r>
            <a:r>
              <a:rPr dirty="0" sz="800" spc="-3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And</a:t>
            </a:r>
            <a:r>
              <a:rPr dirty="0" sz="800" spc="-2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Geothermal</a:t>
            </a:r>
            <a:r>
              <a:rPr dirty="0" sz="800" spc="-2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Cooling</a:t>
            </a:r>
            <a:r>
              <a:rPr dirty="0" sz="800" spc="-1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For</a:t>
            </a:r>
            <a:r>
              <a:rPr dirty="0" sz="800" spc="-2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Urban</a:t>
            </a:r>
            <a:r>
              <a:rPr dirty="0" sz="800" spc="-1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5F5F5F"/>
                </a:solidFill>
                <a:latin typeface="Arial MT"/>
                <a:cs typeface="Arial MT"/>
              </a:rPr>
              <a:t>Environmentsistic</a:t>
            </a:r>
            <a:endParaRPr sz="800">
              <a:latin typeface="Arial MT"/>
              <a:cs typeface="Arial MT"/>
            </a:endParaRPr>
          </a:p>
          <a:p>
            <a:pPr marL="762000">
              <a:lnSpc>
                <a:spcPct val="100000"/>
              </a:lnSpc>
            </a:pP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Approach</a:t>
            </a:r>
            <a:r>
              <a:rPr dirty="0" sz="800" spc="-3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To</a:t>
            </a:r>
            <a:r>
              <a:rPr dirty="0" sz="800" spc="-3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Sustainable</a:t>
            </a:r>
            <a:r>
              <a:rPr dirty="0" sz="800" spc="-2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Urban</a:t>
            </a:r>
            <a:r>
              <a:rPr dirty="0" sz="800" spc="-3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F5F5F"/>
                </a:solidFill>
                <a:latin typeface="Arial MT"/>
                <a:cs typeface="Arial MT"/>
              </a:rPr>
              <a:t>Cooling</a:t>
            </a:r>
            <a:r>
              <a:rPr dirty="0" sz="800" spc="-2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5F5F5F"/>
                </a:solidFill>
                <a:latin typeface="Arial MT"/>
                <a:cs typeface="Arial MT"/>
              </a:rPr>
              <a:t>!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57327" y="2558033"/>
            <a:ext cx="584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solidFill>
                  <a:srgbClr val="243E55"/>
                </a:solidFill>
                <a:latin typeface="Tahoma"/>
                <a:cs typeface="Tahoma"/>
              </a:rPr>
              <a:t>by: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13053" y="2569717"/>
            <a:ext cx="2875915" cy="426720"/>
          </a:xfrm>
          <a:prstGeom prst="rect">
            <a:avLst/>
          </a:prstGeom>
          <a:solidFill>
            <a:srgbClr val="808080"/>
          </a:solidFill>
        </p:spPr>
        <p:txBody>
          <a:bodyPr wrap="square" lIns="0" tIns="635" rIns="0" bIns="0" rtlCol="0" vert="horz">
            <a:spAutoFit/>
          </a:bodyPr>
          <a:lstStyle/>
          <a:p>
            <a:pPr marL="81915">
              <a:lnSpc>
                <a:spcPts val="3354"/>
              </a:lnSpc>
              <a:spcBef>
                <a:spcPts val="5"/>
              </a:spcBef>
            </a:pPr>
            <a:r>
              <a:rPr dirty="0" sz="2800" b="1">
                <a:solidFill>
                  <a:srgbClr val="B1C552"/>
                </a:solidFill>
                <a:latin typeface="Tahoma"/>
                <a:cs typeface="Tahoma"/>
              </a:rPr>
              <a:t>TEAM</a:t>
            </a:r>
            <a:r>
              <a:rPr dirty="0" sz="2800" spc="-190" b="1">
                <a:solidFill>
                  <a:srgbClr val="B1C552"/>
                </a:solidFill>
                <a:latin typeface="Tahoma"/>
                <a:cs typeface="Tahoma"/>
              </a:rPr>
              <a:t> </a:t>
            </a:r>
            <a:r>
              <a:rPr dirty="0" sz="2800" spc="-10" b="1">
                <a:solidFill>
                  <a:srgbClr val="B1C552"/>
                </a:solidFill>
                <a:latin typeface="Tahoma"/>
                <a:cs typeface="Tahoma"/>
              </a:rPr>
              <a:t>PHOENIX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876802" y="2558033"/>
            <a:ext cx="1416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 b="1">
                <a:solidFill>
                  <a:srgbClr val="243E55"/>
                </a:solidFill>
                <a:latin typeface="Tahoma"/>
                <a:cs typeface="Tahoma"/>
              </a:rPr>
              <a:t>!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32638" y="2955798"/>
            <a:ext cx="5107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0" b="1">
                <a:solidFill>
                  <a:srgbClr val="243E55"/>
                </a:solidFill>
                <a:latin typeface="Trebuchet MS"/>
                <a:cs typeface="Trebuchet MS"/>
              </a:rPr>
              <a:t>Challenge</a:t>
            </a:r>
            <a:r>
              <a:rPr dirty="0" sz="2000" spc="-1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2000" spc="-335" b="1">
                <a:solidFill>
                  <a:srgbClr val="243E55"/>
                </a:solidFill>
                <a:latin typeface="Trebuchet MS"/>
                <a:cs typeface="Trebuchet MS"/>
              </a:rPr>
              <a:t>:</a:t>
            </a:r>
            <a:r>
              <a:rPr dirty="0" sz="2000" spc="-21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43E55"/>
                </a:solidFill>
                <a:latin typeface="Arial MT"/>
                <a:cs typeface="Arial MT"/>
              </a:rPr>
              <a:t>Low</a:t>
            </a:r>
            <a:r>
              <a:rPr dirty="0" sz="16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6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6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243E55"/>
                </a:solidFill>
                <a:latin typeface="Arial MT"/>
                <a:cs typeface="Arial MT"/>
              </a:rPr>
              <a:t>solutions</a:t>
            </a:r>
            <a:r>
              <a:rPr dirty="0" sz="16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6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 spc="-60">
                <a:solidFill>
                  <a:srgbClr val="243E55"/>
                </a:solidFill>
                <a:latin typeface="Arial MT"/>
                <a:cs typeface="Arial MT"/>
              </a:rPr>
              <a:t>warming </a:t>
            </a:r>
            <a:r>
              <a:rPr dirty="0" sz="1600" spc="-55">
                <a:solidFill>
                  <a:srgbClr val="243E55"/>
                </a:solidFill>
                <a:latin typeface="Arial MT"/>
                <a:cs typeface="Arial MT"/>
              </a:rPr>
              <a:t>cities</a:t>
            </a:r>
            <a:r>
              <a:rPr dirty="0" sz="16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43E55"/>
                </a:solidFill>
                <a:latin typeface="Arial MT"/>
                <a:cs typeface="Arial MT"/>
              </a:rPr>
              <a:t>!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144856"/>
            <a:ext cx="683577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0"/>
              <a:t>LATERITE</a:t>
            </a:r>
            <a:r>
              <a:rPr dirty="0" sz="3100" spc="-180"/>
              <a:t> </a:t>
            </a:r>
            <a:r>
              <a:rPr dirty="0" sz="3100" spc="-415"/>
              <a:t>&amp;</a:t>
            </a:r>
            <a:r>
              <a:rPr dirty="0" sz="3100" spc="-185"/>
              <a:t> </a:t>
            </a:r>
            <a:r>
              <a:rPr dirty="0" sz="3100" spc="80"/>
              <a:t>CLAY</a:t>
            </a:r>
            <a:r>
              <a:rPr dirty="0" sz="3100" spc="-185"/>
              <a:t> </a:t>
            </a:r>
            <a:r>
              <a:rPr dirty="0" sz="3100" spc="-45"/>
              <a:t>LOUVERS</a:t>
            </a:r>
            <a:r>
              <a:rPr dirty="0" sz="3100" spc="-175"/>
              <a:t> </a:t>
            </a:r>
            <a:r>
              <a:rPr dirty="0" sz="3100" spc="-125"/>
              <a:t>DESIGN</a:t>
            </a:r>
            <a:endParaRPr sz="3100"/>
          </a:p>
        </p:txBody>
      </p:sp>
      <p:grpSp>
        <p:nvGrpSpPr>
          <p:cNvPr id="24" name="object 24" descr=""/>
          <p:cNvGrpSpPr/>
          <p:nvPr/>
        </p:nvGrpSpPr>
        <p:grpSpPr>
          <a:xfrm>
            <a:off x="0" y="618744"/>
            <a:ext cx="3778250" cy="2581910"/>
            <a:chOff x="0" y="618744"/>
            <a:chExt cx="3778250" cy="2581910"/>
          </a:xfrm>
        </p:grpSpPr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744"/>
              <a:ext cx="3777996" cy="258165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404" y="813816"/>
              <a:ext cx="3218687" cy="2011680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7208519" y="2128989"/>
            <a:ext cx="1935480" cy="3014980"/>
            <a:chOff x="7208519" y="2128989"/>
            <a:chExt cx="1935480" cy="3014980"/>
          </a:xfrm>
        </p:grpSpPr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8519" y="2128989"/>
              <a:ext cx="1935479" cy="301450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3591" y="2324099"/>
              <a:ext cx="1556003" cy="267462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309871" y="2128982"/>
            <a:ext cx="1262380" cy="3014980"/>
            <a:chOff x="4309871" y="2128982"/>
            <a:chExt cx="1262380" cy="3014980"/>
          </a:xfrm>
        </p:grpSpPr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9871" y="2128982"/>
              <a:ext cx="1261872" cy="301451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4943" y="2324125"/>
              <a:ext cx="691895" cy="2520823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3542157" y="863600"/>
            <a:ext cx="5244465" cy="2432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355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coming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outside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world will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cooler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blowed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further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maintain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hot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will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cooled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efficiently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taking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advantage from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natural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cooling.</a:t>
            </a:r>
            <a:endParaRPr sz="1200">
              <a:latin typeface="Arial MT"/>
              <a:cs typeface="Arial MT"/>
            </a:endParaRPr>
          </a:p>
          <a:p>
            <a:pPr marL="2272030" marR="5080">
              <a:lnSpc>
                <a:spcPct val="100000"/>
              </a:lnSpc>
              <a:spcBef>
                <a:spcPts val="225"/>
              </a:spcBef>
            </a:pP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example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picture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real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example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sustainable 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efficiently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area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laterite</a:t>
            </a:r>
            <a:endParaRPr sz="1200">
              <a:latin typeface="Arial MT"/>
              <a:cs typeface="Arial MT"/>
            </a:endParaRPr>
          </a:p>
          <a:p>
            <a:pPr marL="2272030">
              <a:lnSpc>
                <a:spcPct val="100000"/>
              </a:lnSpc>
            </a:pP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2272030" marR="1384935">
              <a:lnSpc>
                <a:spcPct val="100000"/>
              </a:lnSpc>
            </a:pP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material's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real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image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condition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after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Installation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shown.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801995" y="3453129"/>
            <a:ext cx="160718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laterite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are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Placed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each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Other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insulated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Pipe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connecting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them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Together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which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hollow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carrying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Solution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flowed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help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Of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 Part.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26972" y="3401695"/>
            <a:ext cx="345947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Red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lines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(hot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air)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blue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lines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(cool</a:t>
            </a: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air)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shown in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picture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help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multiple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sustainable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efficient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achieved.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329171" y="175260"/>
            <a:ext cx="2470785" cy="1705610"/>
            <a:chOff x="6329171" y="175260"/>
            <a:chExt cx="2470785" cy="1705610"/>
          </a:xfrm>
        </p:grpSpPr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9171" y="175260"/>
              <a:ext cx="2470404" cy="170535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4116" y="370255"/>
              <a:ext cx="1901443" cy="1135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-2971"/>
            <a:ext cx="7741284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0"/>
              <a:t>LATERITE</a:t>
            </a:r>
            <a:r>
              <a:rPr dirty="0" sz="3100" spc="-180"/>
              <a:t> </a:t>
            </a:r>
            <a:r>
              <a:rPr dirty="0" sz="3100" spc="-415"/>
              <a:t>&amp;</a:t>
            </a:r>
            <a:r>
              <a:rPr dirty="0" sz="3100" spc="-185"/>
              <a:t> </a:t>
            </a:r>
            <a:r>
              <a:rPr dirty="0" sz="3100" spc="80"/>
              <a:t>CLAY</a:t>
            </a:r>
            <a:r>
              <a:rPr dirty="0" sz="3100" spc="-185"/>
              <a:t> </a:t>
            </a:r>
            <a:r>
              <a:rPr dirty="0" sz="3100" spc="-45"/>
              <a:t>LOUVERS</a:t>
            </a:r>
            <a:r>
              <a:rPr dirty="0" sz="3100" spc="-175"/>
              <a:t> </a:t>
            </a:r>
            <a:r>
              <a:rPr dirty="0" sz="3100" spc="-10"/>
              <a:t>PROTOTYPE</a:t>
            </a:r>
            <a:endParaRPr sz="3100"/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90372"/>
            <a:ext cx="9143999" cy="274320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800201" y="3483609"/>
            <a:ext cx="31953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sketch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above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prototype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implementation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pre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existing structure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needing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change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just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require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wire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frame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hold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parts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place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42382" y="3483609"/>
            <a:ext cx="34334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sketch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above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prototype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louvers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windows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design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final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arrangement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going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integrated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structure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through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wires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and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frame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pre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existing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-2971"/>
            <a:ext cx="7741284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0"/>
              <a:t>LATERITE</a:t>
            </a:r>
            <a:r>
              <a:rPr dirty="0" sz="3100" spc="-180"/>
              <a:t> </a:t>
            </a:r>
            <a:r>
              <a:rPr dirty="0" sz="3100" spc="-415"/>
              <a:t>&amp;</a:t>
            </a:r>
            <a:r>
              <a:rPr dirty="0" sz="3100" spc="-185"/>
              <a:t> </a:t>
            </a:r>
            <a:r>
              <a:rPr dirty="0" sz="3100" spc="80"/>
              <a:t>CLAY</a:t>
            </a:r>
            <a:r>
              <a:rPr dirty="0" sz="3100" spc="-185"/>
              <a:t> </a:t>
            </a:r>
            <a:r>
              <a:rPr dirty="0" sz="3100" spc="-45"/>
              <a:t>LOUVERS</a:t>
            </a:r>
            <a:r>
              <a:rPr dirty="0" sz="3100" spc="-175"/>
              <a:t> </a:t>
            </a:r>
            <a:r>
              <a:rPr dirty="0" sz="3100" spc="-10"/>
              <a:t>PROTOTYPE</a:t>
            </a:r>
            <a:endParaRPr sz="3100"/>
          </a:p>
        </p:txBody>
      </p:sp>
      <p:grpSp>
        <p:nvGrpSpPr>
          <p:cNvPr id="24" name="object 24" descr=""/>
          <p:cNvGrpSpPr/>
          <p:nvPr/>
        </p:nvGrpSpPr>
        <p:grpSpPr>
          <a:xfrm>
            <a:off x="45719" y="428193"/>
            <a:ext cx="4789805" cy="3942715"/>
            <a:chOff x="45719" y="428193"/>
            <a:chExt cx="4789805" cy="3942715"/>
          </a:xfrm>
        </p:grpSpPr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" y="428193"/>
              <a:ext cx="4789805" cy="39425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1" y="623315"/>
              <a:ext cx="4219956" cy="3372612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1699005" y="4203598"/>
            <a:ext cx="63912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sketch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above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prototype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sun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shading 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moment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response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wind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sunrays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while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fixed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wire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frame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hold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parts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place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Other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images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show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circulation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frame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system’s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818888" y="428193"/>
            <a:ext cx="4250690" cy="3942715"/>
            <a:chOff x="4818888" y="428193"/>
            <a:chExt cx="4250690" cy="3942715"/>
          </a:xfrm>
        </p:grpSpPr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8888" y="428193"/>
              <a:ext cx="4250436" cy="39425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3960" y="623315"/>
              <a:ext cx="3680460" cy="3372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29683" y="3259277"/>
            <a:ext cx="362902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GEOTHERMAL</a:t>
            </a:r>
            <a:r>
              <a:rPr dirty="0" sz="3200" spc="-1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u="sng" sz="3200" spc="-6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COOLING</a:t>
            </a:r>
            <a:r>
              <a:rPr dirty="0" u="sng" sz="3200" spc="-17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6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SYSTEM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50308" y="2438400"/>
            <a:ext cx="866140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652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76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04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31140" y="1437259"/>
            <a:ext cx="530161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22225" indent="-304800">
              <a:lnSpc>
                <a:spcPct val="100000"/>
              </a:lnSpc>
              <a:spcBef>
                <a:spcPts val="100"/>
              </a:spcBef>
              <a:buClr>
                <a:srgbClr val="87922A"/>
              </a:buClr>
              <a:buFont typeface="Arial MT"/>
              <a:buAutoNum type="arabicPeriod"/>
              <a:tabLst>
                <a:tab pos="317500" algn="l"/>
              </a:tabLst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method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used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inside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closed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regulating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air/water from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ground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organically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by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243E55"/>
                </a:solidFill>
                <a:latin typeface="Trebuchet MS"/>
                <a:cs typeface="Trebuchet MS"/>
              </a:rPr>
              <a:t>pumping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making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effective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solution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providing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constant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circulation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structures.</a:t>
            </a:r>
            <a:endParaRPr sz="1200">
              <a:latin typeface="Arial MT"/>
              <a:cs typeface="Arial MT"/>
            </a:endParaRPr>
          </a:p>
          <a:p>
            <a:pPr marL="317500" marR="5080" indent="-304800">
              <a:lnSpc>
                <a:spcPct val="100000"/>
              </a:lnSpc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method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require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insulating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&amp;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heat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transfer</a:t>
            </a:r>
            <a:r>
              <a:rPr dirty="0" sz="12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243E55"/>
                </a:solidFill>
                <a:latin typeface="Trebuchet MS"/>
                <a:cs typeface="Trebuchet MS"/>
              </a:rPr>
              <a:t>pumping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system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ground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insulating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initial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construction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under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ground.</a:t>
            </a:r>
            <a:endParaRPr sz="1200">
              <a:latin typeface="Arial MT"/>
              <a:cs typeface="Arial MT"/>
            </a:endParaRPr>
          </a:p>
          <a:p>
            <a:pPr marL="317500" marR="150495" indent="-304800">
              <a:lnSpc>
                <a:spcPct val="100000"/>
              </a:lnSpc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Costs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initial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stage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working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principal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takes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2-</a:t>
            </a: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5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unit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electricity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can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exchange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 b="1">
                <a:solidFill>
                  <a:srgbClr val="243E55"/>
                </a:solidFill>
                <a:latin typeface="Trebuchet MS"/>
                <a:cs typeface="Trebuchet MS"/>
              </a:rPr>
              <a:t>6-</a:t>
            </a:r>
            <a:r>
              <a:rPr dirty="0" sz="1200" spc="-90" b="1">
                <a:solidFill>
                  <a:srgbClr val="243E55"/>
                </a:solidFill>
                <a:latin typeface="Trebuchet MS"/>
                <a:cs typeface="Trebuchet MS"/>
              </a:rPr>
              <a:t>8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unit</a:t>
            </a:r>
            <a:r>
              <a:rPr dirty="0" sz="12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243E55"/>
                </a:solidFill>
                <a:latin typeface="Trebuchet MS"/>
                <a:cs typeface="Trebuchet MS"/>
              </a:rPr>
              <a:t>of</a:t>
            </a:r>
            <a:r>
              <a:rPr dirty="0" sz="1200" spc="-9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heat</a:t>
            </a:r>
            <a:r>
              <a:rPr dirty="0" sz="1200" spc="-8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structure’s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outlet.</a:t>
            </a:r>
            <a:endParaRPr sz="1200">
              <a:latin typeface="Arial MT"/>
              <a:cs typeface="Arial MT"/>
            </a:endParaRPr>
          </a:p>
          <a:p>
            <a:pPr marL="317500" marR="435609" indent="-304800">
              <a:lnSpc>
                <a:spcPts val="1390"/>
              </a:lnSpc>
              <a:spcBef>
                <a:spcPts val="135"/>
              </a:spcBef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10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reduce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 b="1">
                <a:solidFill>
                  <a:srgbClr val="1D1811"/>
                </a:solidFill>
                <a:latin typeface="Roboto"/>
                <a:cs typeface="Roboto"/>
              </a:rPr>
              <a:t>5-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20</a:t>
            </a:r>
            <a:r>
              <a:rPr dirty="0" sz="1200" spc="20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°c</a:t>
            </a:r>
            <a:r>
              <a:rPr dirty="0" sz="1200" spc="-10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individually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(with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regulated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air/water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at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different</a:t>
            </a:r>
            <a:r>
              <a:rPr dirty="0" sz="1200" spc="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conditions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respectively)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8739" y="-206626"/>
            <a:ext cx="6216650" cy="1500505"/>
          </a:xfrm>
          <a:prstGeom prst="rect"/>
        </p:spPr>
        <p:txBody>
          <a:bodyPr wrap="square" lIns="0" tIns="281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dirty="0" sz="3100" spc="-45"/>
              <a:t>GEOTHERMAL</a:t>
            </a:r>
            <a:r>
              <a:rPr dirty="0" sz="3100" spc="-160"/>
              <a:t> </a:t>
            </a:r>
            <a:r>
              <a:rPr dirty="0" sz="3100" spc="-55"/>
              <a:t>COOLING</a:t>
            </a:r>
            <a:r>
              <a:rPr dirty="0" sz="3100" spc="-170"/>
              <a:t> </a:t>
            </a:r>
            <a:r>
              <a:rPr dirty="0" sz="3100" spc="-145"/>
              <a:t>DESIGN</a:t>
            </a:r>
            <a:endParaRPr sz="3100"/>
          </a:p>
          <a:p>
            <a:pPr marL="165100" marR="553085">
              <a:lnSpc>
                <a:spcPct val="100000"/>
              </a:lnSpc>
              <a:spcBef>
                <a:spcPts val="730"/>
              </a:spcBef>
            </a:pPr>
            <a:r>
              <a:rPr dirty="0" sz="1050" spc="-45" b="0">
                <a:latin typeface="Arial MT"/>
                <a:cs typeface="Arial MT"/>
              </a:rPr>
              <a:t>Geothermal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cooling</a:t>
            </a:r>
            <a:r>
              <a:rPr dirty="0" sz="1050" spc="-40" b="0">
                <a:latin typeface="Arial MT"/>
                <a:cs typeface="Arial MT"/>
              </a:rPr>
              <a:t> </a:t>
            </a:r>
            <a:r>
              <a:rPr dirty="0" sz="1050" spc="-70" b="0">
                <a:latin typeface="Arial MT"/>
                <a:cs typeface="Arial MT"/>
              </a:rPr>
              <a:t>uses</a:t>
            </a:r>
            <a:r>
              <a:rPr dirty="0" sz="1050" spc="-20" b="0">
                <a:latin typeface="Arial MT"/>
                <a:cs typeface="Arial MT"/>
              </a:rPr>
              <a:t> the</a:t>
            </a:r>
            <a:r>
              <a:rPr dirty="0" sz="1050" spc="-10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earth's</a:t>
            </a:r>
            <a:r>
              <a:rPr dirty="0" sz="1050" spc="-20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stable</a:t>
            </a:r>
            <a:r>
              <a:rPr dirty="0" sz="1050" spc="-20" b="0">
                <a:latin typeface="Arial MT"/>
                <a:cs typeface="Arial MT"/>
              </a:rPr>
              <a:t> </a:t>
            </a:r>
            <a:r>
              <a:rPr dirty="0" sz="1050" spc="-55" b="0">
                <a:latin typeface="Arial MT"/>
                <a:cs typeface="Arial MT"/>
              </a:rPr>
              <a:t>subsurface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25" b="0">
                <a:latin typeface="Arial MT"/>
                <a:cs typeface="Arial MT"/>
              </a:rPr>
              <a:t>temperature</a:t>
            </a:r>
            <a:r>
              <a:rPr dirty="0" sz="1050" spc="-50" b="0">
                <a:latin typeface="Arial MT"/>
                <a:cs typeface="Arial MT"/>
              </a:rPr>
              <a:t> </a:t>
            </a:r>
            <a:r>
              <a:rPr dirty="0" sz="1050" b="0">
                <a:latin typeface="Arial MT"/>
                <a:cs typeface="Arial MT"/>
              </a:rPr>
              <a:t>to</a:t>
            </a:r>
            <a:r>
              <a:rPr dirty="0" sz="1050" spc="5" b="0">
                <a:latin typeface="Arial MT"/>
                <a:cs typeface="Arial MT"/>
              </a:rPr>
              <a:t> </a:t>
            </a:r>
            <a:r>
              <a:rPr dirty="0" sz="1050" spc="-25" b="0">
                <a:latin typeface="Arial MT"/>
                <a:cs typeface="Arial MT"/>
              </a:rPr>
              <a:t>efficiently</a:t>
            </a:r>
            <a:r>
              <a:rPr dirty="0" sz="1050" spc="-35" b="0">
                <a:latin typeface="Arial MT"/>
                <a:cs typeface="Arial MT"/>
              </a:rPr>
              <a:t> cool</a:t>
            </a:r>
            <a:r>
              <a:rPr dirty="0" sz="1050" b="0">
                <a:latin typeface="Arial MT"/>
                <a:cs typeface="Arial MT"/>
              </a:rPr>
              <a:t> </a:t>
            </a:r>
            <a:r>
              <a:rPr dirty="0" sz="1050" spc="-50" b="0">
                <a:latin typeface="Arial MT"/>
                <a:cs typeface="Arial MT"/>
              </a:rPr>
              <a:t>buildings.</a:t>
            </a:r>
            <a:r>
              <a:rPr dirty="0" sz="1050" spc="-45" b="0">
                <a:latin typeface="Arial MT"/>
                <a:cs typeface="Arial MT"/>
              </a:rPr>
              <a:t> </a:t>
            </a:r>
            <a:r>
              <a:rPr dirty="0" sz="1050" spc="-20" b="0">
                <a:latin typeface="Arial MT"/>
                <a:cs typeface="Arial MT"/>
              </a:rPr>
              <a:t>Heat </a:t>
            </a:r>
            <a:r>
              <a:rPr dirty="0" sz="1050" spc="-10" b="0">
                <a:latin typeface="Arial MT"/>
                <a:cs typeface="Arial MT"/>
              </a:rPr>
              <a:t>from</a:t>
            </a:r>
            <a:r>
              <a:rPr dirty="0" sz="1050" spc="-15" b="0">
                <a:latin typeface="Arial MT"/>
                <a:cs typeface="Arial MT"/>
              </a:rPr>
              <a:t> </a:t>
            </a:r>
            <a:r>
              <a:rPr dirty="0" sz="1050" spc="-30" b="0">
                <a:latin typeface="Arial MT"/>
                <a:cs typeface="Arial MT"/>
              </a:rPr>
              <a:t>indoor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20" b="0">
                <a:latin typeface="Arial MT"/>
                <a:cs typeface="Arial MT"/>
              </a:rPr>
              <a:t>air/water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60" b="0">
                <a:latin typeface="Arial MT"/>
                <a:cs typeface="Arial MT"/>
              </a:rPr>
              <a:t>is</a:t>
            </a:r>
            <a:r>
              <a:rPr dirty="0" sz="1050" spc="-15" b="0">
                <a:latin typeface="Arial MT"/>
                <a:cs typeface="Arial MT"/>
              </a:rPr>
              <a:t> </a:t>
            </a:r>
            <a:r>
              <a:rPr dirty="0" sz="1050" spc="-55" b="0">
                <a:latin typeface="Arial MT"/>
                <a:cs typeface="Arial MT"/>
              </a:rPr>
              <a:t>absorbed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50" b="0">
                <a:latin typeface="Arial MT"/>
                <a:cs typeface="Arial MT"/>
              </a:rPr>
              <a:t>and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transferred</a:t>
            </a:r>
            <a:r>
              <a:rPr dirty="0" sz="1050" spc="-40" b="0">
                <a:latin typeface="Arial MT"/>
                <a:cs typeface="Arial MT"/>
              </a:rPr>
              <a:t> </a:t>
            </a:r>
            <a:r>
              <a:rPr dirty="0" sz="1050" b="0">
                <a:latin typeface="Arial MT"/>
                <a:cs typeface="Arial MT"/>
              </a:rPr>
              <a:t>to </a:t>
            </a:r>
            <a:r>
              <a:rPr dirty="0" sz="1050" spc="-20" b="0">
                <a:latin typeface="Arial MT"/>
                <a:cs typeface="Arial MT"/>
              </a:rPr>
              <a:t>the</a:t>
            </a:r>
            <a:r>
              <a:rPr dirty="0" sz="1050" spc="-15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cooler</a:t>
            </a:r>
            <a:r>
              <a:rPr dirty="0" sz="1050" spc="-20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ground</a:t>
            </a:r>
            <a:r>
              <a:rPr dirty="0" sz="1050" spc="-50" b="0">
                <a:latin typeface="Arial MT"/>
                <a:cs typeface="Arial MT"/>
              </a:rPr>
              <a:t> </a:t>
            </a:r>
            <a:r>
              <a:rPr dirty="0" sz="1050" spc="-25" b="0">
                <a:latin typeface="Arial MT"/>
                <a:cs typeface="Arial MT"/>
              </a:rPr>
              <a:t>through</a:t>
            </a:r>
            <a:r>
              <a:rPr dirty="0" sz="1050" spc="-30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underground</a:t>
            </a:r>
            <a:r>
              <a:rPr dirty="0" sz="1050" spc="-50" b="0">
                <a:latin typeface="Arial MT"/>
                <a:cs typeface="Arial MT"/>
              </a:rPr>
              <a:t> </a:t>
            </a:r>
            <a:r>
              <a:rPr dirty="0" sz="1050" spc="-10" b="0">
                <a:latin typeface="Arial MT"/>
                <a:cs typeface="Arial MT"/>
              </a:rPr>
              <a:t>pipes. </a:t>
            </a:r>
            <a:r>
              <a:rPr dirty="0" sz="1050" spc="-50" b="0">
                <a:latin typeface="Arial MT"/>
                <a:cs typeface="Arial MT"/>
              </a:rPr>
              <a:t>This</a:t>
            </a:r>
            <a:r>
              <a:rPr dirty="0" sz="1050" spc="-20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cooled</a:t>
            </a:r>
            <a:r>
              <a:rPr dirty="0" sz="1050" spc="-20" b="0">
                <a:latin typeface="Arial MT"/>
                <a:cs typeface="Arial MT"/>
              </a:rPr>
              <a:t> fluid</a:t>
            </a:r>
            <a:r>
              <a:rPr dirty="0" sz="1050" spc="-30" b="0">
                <a:latin typeface="Arial MT"/>
                <a:cs typeface="Arial MT"/>
              </a:rPr>
              <a:t> </a:t>
            </a:r>
            <a:r>
              <a:rPr dirty="0" sz="1050" spc="-20" b="0">
                <a:latin typeface="Arial MT"/>
                <a:cs typeface="Arial MT"/>
              </a:rPr>
              <a:t>then</a:t>
            </a:r>
            <a:r>
              <a:rPr dirty="0" sz="1050" spc="-10" b="0">
                <a:latin typeface="Arial MT"/>
                <a:cs typeface="Arial MT"/>
              </a:rPr>
              <a:t> </a:t>
            </a:r>
            <a:r>
              <a:rPr dirty="0" sz="1050" spc="-45" b="0">
                <a:latin typeface="Arial MT"/>
                <a:cs typeface="Arial MT"/>
              </a:rPr>
              <a:t>cools</a:t>
            </a:r>
            <a:r>
              <a:rPr dirty="0" sz="1050" spc="-30" b="0">
                <a:latin typeface="Arial MT"/>
                <a:cs typeface="Arial MT"/>
              </a:rPr>
              <a:t> indoor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45" b="0">
                <a:latin typeface="Arial MT"/>
                <a:cs typeface="Arial MT"/>
              </a:rPr>
              <a:t>air</a:t>
            </a:r>
            <a:r>
              <a:rPr dirty="0" sz="1050" spc="-10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before</a:t>
            </a:r>
            <a:r>
              <a:rPr dirty="0" sz="1050" spc="-30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circulation.</a:t>
            </a:r>
            <a:r>
              <a:rPr dirty="0" sz="1050" spc="-55" b="0">
                <a:latin typeface="Arial MT"/>
                <a:cs typeface="Arial MT"/>
              </a:rPr>
              <a:t> </a:t>
            </a:r>
            <a:r>
              <a:rPr dirty="0" sz="1050" spc="-45" b="0">
                <a:latin typeface="Arial MT"/>
                <a:cs typeface="Arial MT"/>
              </a:rPr>
              <a:t>Geothermal</a:t>
            </a:r>
            <a:r>
              <a:rPr dirty="0" sz="1050" spc="-30" b="0">
                <a:latin typeface="Arial MT"/>
                <a:cs typeface="Arial MT"/>
              </a:rPr>
              <a:t> </a:t>
            </a:r>
            <a:r>
              <a:rPr dirty="0" sz="1050" spc="-55" b="0">
                <a:latin typeface="Arial MT"/>
                <a:cs typeface="Arial MT"/>
              </a:rPr>
              <a:t>systems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20" b="0">
                <a:latin typeface="Arial MT"/>
                <a:cs typeface="Arial MT"/>
              </a:rPr>
              <a:t>offer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10" b="0">
                <a:latin typeface="Arial MT"/>
                <a:cs typeface="Arial MT"/>
              </a:rPr>
              <a:t>consistent </a:t>
            </a:r>
            <a:r>
              <a:rPr dirty="0" sz="1050" spc="-40" b="0">
                <a:latin typeface="Arial MT"/>
                <a:cs typeface="Arial MT"/>
              </a:rPr>
              <a:t>performance</a:t>
            </a:r>
            <a:r>
              <a:rPr dirty="0" sz="1050" spc="-50" b="0">
                <a:latin typeface="Arial MT"/>
                <a:cs typeface="Arial MT"/>
              </a:rPr>
              <a:t> </a:t>
            </a:r>
            <a:r>
              <a:rPr dirty="0" sz="1050" spc="-55" b="0">
                <a:latin typeface="Arial MT"/>
                <a:cs typeface="Arial MT"/>
              </a:rPr>
              <a:t>and</a:t>
            </a:r>
            <a:r>
              <a:rPr dirty="0" sz="1050" spc="5" b="0">
                <a:latin typeface="Arial MT"/>
                <a:cs typeface="Arial MT"/>
              </a:rPr>
              <a:t> </a:t>
            </a:r>
            <a:r>
              <a:rPr dirty="0" sz="1050" spc="-40" b="0">
                <a:latin typeface="Arial MT"/>
                <a:cs typeface="Arial MT"/>
              </a:rPr>
              <a:t>lower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50" b="0">
                <a:latin typeface="Arial MT"/>
                <a:cs typeface="Arial MT"/>
              </a:rPr>
              <a:t>energy</a:t>
            </a:r>
            <a:r>
              <a:rPr dirty="0" sz="1050" spc="-35" b="0">
                <a:latin typeface="Arial MT"/>
                <a:cs typeface="Arial MT"/>
              </a:rPr>
              <a:t> </a:t>
            </a:r>
            <a:r>
              <a:rPr dirty="0" sz="1050" spc="-45" b="0">
                <a:latin typeface="Arial MT"/>
                <a:cs typeface="Arial MT"/>
              </a:rPr>
              <a:t>consumption, </a:t>
            </a:r>
            <a:r>
              <a:rPr dirty="0" sz="1050" spc="-40" b="0">
                <a:latin typeface="Arial MT"/>
                <a:cs typeface="Arial MT"/>
              </a:rPr>
              <a:t>making</a:t>
            </a:r>
            <a:r>
              <a:rPr dirty="0" sz="1050" spc="-20" b="0">
                <a:latin typeface="Arial MT"/>
                <a:cs typeface="Arial MT"/>
              </a:rPr>
              <a:t> them</a:t>
            </a:r>
            <a:r>
              <a:rPr dirty="0" sz="1050" b="0">
                <a:latin typeface="Arial MT"/>
                <a:cs typeface="Arial MT"/>
              </a:rPr>
              <a:t> </a:t>
            </a:r>
            <a:r>
              <a:rPr dirty="0" sz="1050" spc="-85" b="0">
                <a:latin typeface="Arial MT"/>
                <a:cs typeface="Arial MT"/>
              </a:rPr>
              <a:t>a</a:t>
            </a:r>
            <a:r>
              <a:rPr dirty="0" sz="1050" spc="10" b="0">
                <a:latin typeface="Arial MT"/>
                <a:cs typeface="Arial MT"/>
              </a:rPr>
              <a:t> </a:t>
            </a:r>
            <a:r>
              <a:rPr dirty="0" sz="1050" spc="-50" b="0">
                <a:latin typeface="Arial MT"/>
                <a:cs typeface="Arial MT"/>
              </a:rPr>
              <a:t>sustainable</a:t>
            </a:r>
            <a:r>
              <a:rPr dirty="0" sz="1050" spc="-25" b="0">
                <a:latin typeface="Arial MT"/>
                <a:cs typeface="Arial MT"/>
              </a:rPr>
              <a:t> </a:t>
            </a:r>
            <a:r>
              <a:rPr dirty="0" sz="1050" spc="-35" b="0">
                <a:latin typeface="Arial MT"/>
                <a:cs typeface="Arial MT"/>
              </a:rPr>
              <a:t>cooling </a:t>
            </a:r>
            <a:r>
              <a:rPr dirty="0" sz="1050" spc="-10" b="0">
                <a:latin typeface="Arial MT"/>
                <a:cs typeface="Arial MT"/>
              </a:rPr>
              <a:t>choice.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58368" y="3095231"/>
            <a:ext cx="1960245" cy="2048510"/>
            <a:chOff x="658368" y="3095231"/>
            <a:chExt cx="1960245" cy="2048510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368" y="3095231"/>
              <a:ext cx="1959864" cy="204826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" y="3290315"/>
              <a:ext cx="1389887" cy="1702308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2474467" y="3392551"/>
            <a:ext cx="172910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image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how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air/water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pipe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that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integrated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column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floor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house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well </a:t>
            </a: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providing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louvers.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969632" y="3382517"/>
            <a:ext cx="172148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Lotus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temple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delhi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also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atmosphere with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same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phenomena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Of geothermal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Underground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surface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temple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includes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cools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marble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used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93026" y="771905"/>
            <a:ext cx="189039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require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that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consume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minimal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electricity the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push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water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through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pipes.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also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provide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water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automatically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controlled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via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programmed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machine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chips.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297679" y="3095294"/>
            <a:ext cx="2717800" cy="2048510"/>
            <a:chOff x="4297679" y="3095294"/>
            <a:chExt cx="2717800" cy="2048510"/>
          </a:xfrm>
        </p:grpSpPr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679" y="3095294"/>
              <a:ext cx="2717292" cy="20482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2751" y="3290315"/>
              <a:ext cx="2147316" cy="1673352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6815" y="722376"/>
            <a:ext cx="1246632" cy="23058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dirty="0" sz="3100" spc="-45"/>
              <a:t>GEOTHERMAL</a:t>
            </a:r>
            <a:r>
              <a:rPr dirty="0" sz="3100" spc="-160"/>
              <a:t> </a:t>
            </a:r>
            <a:r>
              <a:rPr dirty="0" sz="3100" spc="-55"/>
              <a:t>COOLING</a:t>
            </a:r>
            <a:r>
              <a:rPr dirty="0" sz="3100" spc="-170"/>
              <a:t> </a:t>
            </a:r>
            <a:r>
              <a:rPr dirty="0" sz="3100" spc="-25"/>
              <a:t>TECHNICALS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595071" y="771905"/>
            <a:ext cx="431990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shown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image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part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shows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upper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base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working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system,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insulated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cool water/air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from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circulator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pass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through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creating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way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continuing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back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pump.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copper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or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aluminium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fins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present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between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way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over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seen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controlled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automatically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programmed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machine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that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regulates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basis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time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143500" y="426720"/>
            <a:ext cx="3771900" cy="4716780"/>
            <a:chOff x="5143500" y="426720"/>
            <a:chExt cx="3771900" cy="4716780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0" y="426720"/>
              <a:ext cx="3624198" cy="23026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571" y="621792"/>
              <a:ext cx="3054096" cy="173278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6148" y="2228151"/>
              <a:ext cx="3159252" cy="291534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1219" y="2423159"/>
              <a:ext cx="2589276" cy="2668522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2846577" y="2524709"/>
            <a:ext cx="2940050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shown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image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beside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hot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crust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push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down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after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flowing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certain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hight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cooled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pumped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back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upper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line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creating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loop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flow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minimal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consumption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electricity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providing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regulate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pressure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humidity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space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that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regulates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coolness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 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well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for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material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walls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balance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thermal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equivalency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in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structure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788" y="2231135"/>
            <a:ext cx="2451354" cy="23385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-2971"/>
            <a:ext cx="712279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0"/>
              <a:t>GEOTHERMAL</a:t>
            </a:r>
            <a:r>
              <a:rPr dirty="0" sz="3100" spc="-160"/>
              <a:t> </a:t>
            </a:r>
            <a:r>
              <a:rPr dirty="0" sz="3100" spc="-65"/>
              <a:t>COOLING</a:t>
            </a:r>
            <a:r>
              <a:rPr dirty="0" sz="3100" spc="-155"/>
              <a:t> </a:t>
            </a:r>
            <a:r>
              <a:rPr dirty="0" sz="3100" spc="-10"/>
              <a:t>PROTOTYPE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5741289" y="3454730"/>
            <a:ext cx="28219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image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how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geothermal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air/water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pipe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pipes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into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ground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according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area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base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ground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4864" y="550125"/>
            <a:ext cx="4685030" cy="4269105"/>
            <a:chOff x="54864" y="550125"/>
            <a:chExt cx="4685030" cy="4269105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" y="550125"/>
              <a:ext cx="4270248" cy="426872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464" y="745236"/>
              <a:ext cx="3700272" cy="369874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" y="2168664"/>
              <a:ext cx="984224" cy="265023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935" y="2363723"/>
              <a:ext cx="414528" cy="208026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899659" y="550163"/>
            <a:ext cx="4098290" cy="4465320"/>
            <a:chOff x="4899659" y="550163"/>
            <a:chExt cx="4098290" cy="4465320"/>
          </a:xfrm>
        </p:grpSpPr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4187" y="550163"/>
              <a:ext cx="3683508" cy="310578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9259" y="745235"/>
              <a:ext cx="3113532" cy="253593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9659" y="2098484"/>
              <a:ext cx="984224" cy="291693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4731" y="2293619"/>
              <a:ext cx="414527" cy="2346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70426" y="3259277"/>
            <a:ext cx="341947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4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PHASE</a:t>
            </a:r>
            <a:r>
              <a:rPr dirty="0" u="sng" sz="3200" spc="-20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4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CHANING</a:t>
            </a:r>
            <a:r>
              <a:rPr dirty="0" sz="3200" spc="-4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u="sng" sz="3200" spc="-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MATERIAL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85844" y="2427732"/>
            <a:ext cx="864235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7790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77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05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144856"/>
            <a:ext cx="8006080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5"/>
              <a:t>PHASE</a:t>
            </a:r>
            <a:r>
              <a:rPr dirty="0" sz="3100" spc="-150"/>
              <a:t> </a:t>
            </a:r>
            <a:r>
              <a:rPr dirty="0" sz="3100" spc="-60"/>
              <a:t>CHANING</a:t>
            </a:r>
            <a:r>
              <a:rPr dirty="0" sz="3100" spc="-125"/>
              <a:t> </a:t>
            </a:r>
            <a:r>
              <a:rPr dirty="0" sz="3100" spc="-90"/>
              <a:t>MATERIAL</a:t>
            </a:r>
            <a:r>
              <a:rPr dirty="0" sz="3100" spc="-160"/>
              <a:t> </a:t>
            </a:r>
            <a:r>
              <a:rPr dirty="0" sz="3100" spc="-10"/>
              <a:t>TECHNICALS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231140" y="1324483"/>
            <a:ext cx="5552440" cy="1666239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317500" marR="156845" indent="-304800">
              <a:lnSpc>
                <a:spcPts val="1390"/>
              </a:lnSpc>
              <a:spcBef>
                <a:spcPts val="185"/>
              </a:spcBef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materials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up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111111"/>
                </a:solidFill>
                <a:latin typeface="Roboto"/>
                <a:cs typeface="Roboto"/>
              </a:rPr>
              <a:t>CHAMICAL</a:t>
            </a:r>
            <a:r>
              <a:rPr dirty="0" sz="1200" spc="50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111111"/>
                </a:solidFill>
                <a:latin typeface="Roboto"/>
                <a:cs typeface="Roboto"/>
              </a:rPr>
              <a:t>COMPOUNDS</a:t>
            </a:r>
            <a:r>
              <a:rPr dirty="0" sz="1200" spc="5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specific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ratio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different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metals.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405"/>
              </a:lnSpc>
              <a:buClr>
                <a:srgbClr val="87922A"/>
              </a:buClr>
              <a:buAutoNum type="arabicPeriod"/>
              <a:tabLst>
                <a:tab pos="316865" algn="l"/>
              </a:tabLst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effective solution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interior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walls</a:t>
            </a:r>
            <a:r>
              <a:rPr dirty="0" sz="12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ceilings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existing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building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structures.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ct val="100000"/>
              </a:lnSpc>
              <a:buClr>
                <a:srgbClr val="87922A"/>
              </a:buClr>
              <a:buAutoNum type="arabicPeriod" startAt="3"/>
              <a:tabLst>
                <a:tab pos="316865" algn="l"/>
              </a:tabLst>
            </a:pP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lower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regulates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using chemical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tech.</a:t>
            </a:r>
            <a:endParaRPr sz="1200">
              <a:latin typeface="Arial MT"/>
              <a:cs typeface="Arial MT"/>
            </a:endParaRPr>
          </a:p>
          <a:p>
            <a:pPr marL="317500" marR="5080" indent="-304800">
              <a:lnSpc>
                <a:spcPts val="1390"/>
              </a:lnSpc>
              <a:spcBef>
                <a:spcPts val="135"/>
              </a:spcBef>
              <a:buClr>
                <a:srgbClr val="87922A"/>
              </a:buClr>
              <a:buAutoNum type="arabicPeriod" startAt="3"/>
              <a:tabLst>
                <a:tab pos="317500" algn="l"/>
              </a:tabLst>
            </a:pP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Initial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higher </a:t>
            </a:r>
            <a:r>
              <a:rPr dirty="0" sz="1200" b="1">
                <a:solidFill>
                  <a:srgbClr val="111111"/>
                </a:solidFill>
                <a:latin typeface="Roboto"/>
                <a:cs typeface="Roboto"/>
              </a:rPr>
              <a:t>ís.399</a:t>
            </a:r>
            <a:r>
              <a:rPr dirty="0" sz="1200" spc="-10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per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sq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meter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after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installation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work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upto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100+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years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decomposition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degradation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maintenances.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415"/>
              </a:lnSpc>
              <a:spcBef>
                <a:spcPts val="10"/>
              </a:spcBef>
              <a:buClr>
                <a:srgbClr val="87922A"/>
              </a:buClr>
              <a:buAutoNum type="arabicPeriod" startAt="3"/>
              <a:tabLst>
                <a:tab pos="316865" algn="l"/>
              </a:tabLst>
            </a:pPr>
            <a:r>
              <a:rPr dirty="0" sz="1200" spc="-10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reduce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 b="1">
                <a:solidFill>
                  <a:srgbClr val="1D1811"/>
                </a:solidFill>
                <a:latin typeface="Roboto"/>
                <a:cs typeface="Roboto"/>
              </a:rPr>
              <a:t>1-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10</a:t>
            </a:r>
            <a:r>
              <a:rPr dirty="0" sz="1200" spc="15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°c</a:t>
            </a:r>
            <a:r>
              <a:rPr dirty="0" sz="1200" spc="-15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individually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415"/>
              </a:lnSpc>
              <a:buClr>
                <a:srgbClr val="87922A"/>
              </a:buClr>
              <a:buAutoNum type="arabicPeriod" startAt="3"/>
              <a:tabLst>
                <a:tab pos="316865" algn="l"/>
              </a:tabLst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comes</a:t>
            </a:r>
            <a:r>
              <a:rPr dirty="0" sz="1200" spc="1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0">
                <a:solidFill>
                  <a:srgbClr val="243E55"/>
                </a:solidFill>
                <a:latin typeface="Arial MT"/>
                <a:cs typeface="Arial MT"/>
              </a:rPr>
              <a:t>2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forms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: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sheets</a:t>
            </a:r>
            <a:r>
              <a:rPr dirty="0" sz="1200" spc="-10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200" spc="-10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243E55"/>
                </a:solidFill>
                <a:latin typeface="Trebuchet MS"/>
                <a:cs typeface="Trebuchet MS"/>
              </a:rPr>
              <a:t>tiles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1140" y="687070"/>
            <a:ext cx="5746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material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composed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several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raw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materials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50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allow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continuous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absorption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during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day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cool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surroundings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release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1140" y="1053210"/>
            <a:ext cx="4332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during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night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maintain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balance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nature.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08096" y="3308984"/>
            <a:ext cx="232156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50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sheets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conducting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metal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layer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converted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tiles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putted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on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ceiling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changing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existing structure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integrating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preexisting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cooling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machine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helping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reduce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more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temp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balancing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12789" y="1078229"/>
            <a:ext cx="270192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works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on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state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changing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phenomena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chem.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Which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absorbs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reduce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surrounding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maintain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balance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energy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.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night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back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phase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state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back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creating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loop.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885688" y="2014689"/>
            <a:ext cx="3258820" cy="3129280"/>
            <a:chOff x="5885688" y="2014689"/>
            <a:chExt cx="3258820" cy="3129280"/>
          </a:xfrm>
        </p:grpSpPr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688" y="2014689"/>
              <a:ext cx="3258311" cy="312880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760" y="2209799"/>
              <a:ext cx="2994660" cy="2881882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124968" y="3051073"/>
            <a:ext cx="3313429" cy="2092960"/>
            <a:chOff x="124968" y="3051073"/>
            <a:chExt cx="3313429" cy="2092960"/>
          </a:xfrm>
        </p:grpSpPr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68" y="3051073"/>
              <a:ext cx="3313176" cy="209242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039" y="3246120"/>
              <a:ext cx="2743200" cy="1749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dirty="0" sz="3100" spc="-40"/>
              <a:t>PHASE</a:t>
            </a:r>
            <a:r>
              <a:rPr dirty="0" sz="3100" spc="-185"/>
              <a:t> </a:t>
            </a:r>
            <a:r>
              <a:rPr dirty="0" sz="3100" spc="-45"/>
              <a:t>CHANING</a:t>
            </a:r>
            <a:r>
              <a:rPr dirty="0" sz="3100" spc="-150"/>
              <a:t> </a:t>
            </a:r>
            <a:r>
              <a:rPr dirty="0" sz="3100" spc="-90"/>
              <a:t>MATERIAL</a:t>
            </a:r>
            <a:r>
              <a:rPr dirty="0" sz="3100" spc="-175"/>
              <a:t> </a:t>
            </a:r>
            <a:r>
              <a:rPr dirty="0" sz="3100" spc="-135"/>
              <a:t>DESIGN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2105914" y="802385"/>
            <a:ext cx="42551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Micro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material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powder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solid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form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insulated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packed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metal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sheets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layer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form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sheets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tiles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being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further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used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regulate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balance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phase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changing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phenomena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case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PCM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inside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tile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absorb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energy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change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state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solid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liquid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night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reversed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state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solid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releasing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105914" y="1899920"/>
            <a:ext cx="4213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energy.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loop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continues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getting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degraded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100s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years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don’t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require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maintenance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replacement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743445" y="1892300"/>
            <a:ext cx="2447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picture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above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tile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743445" y="2075179"/>
            <a:ext cx="21990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wax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50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material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aluminium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sheet.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35271" y="3431540"/>
            <a:ext cx="206438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Interlayers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combination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micro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material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metal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sheets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extra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cylinder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on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bottom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increase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area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absorption.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8859" y="0"/>
            <a:ext cx="3025140" cy="1825752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5737859" y="2735618"/>
            <a:ext cx="3406140" cy="2407920"/>
            <a:chOff x="5737859" y="2735618"/>
            <a:chExt cx="3406140" cy="2407920"/>
          </a:xfrm>
        </p:grpSpPr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7859" y="2735618"/>
              <a:ext cx="3406139" cy="240788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931" y="2930650"/>
              <a:ext cx="3189732" cy="2212846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0" y="815339"/>
            <a:ext cx="4304030" cy="4328160"/>
            <a:chOff x="0" y="815339"/>
            <a:chExt cx="4304030" cy="4328160"/>
          </a:xfrm>
        </p:grpSpPr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15339"/>
              <a:ext cx="2389632" cy="21336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10411"/>
              <a:ext cx="2014727" cy="156362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81643"/>
              <a:ext cx="4303903" cy="256185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776727"/>
              <a:ext cx="3928871" cy="23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4315967"/>
            <a:ext cx="1778000" cy="828040"/>
          </a:xfrm>
          <a:custGeom>
            <a:avLst/>
            <a:gdLst/>
            <a:ahLst/>
            <a:cxnLst/>
            <a:rect l="l" t="t" r="r" b="b"/>
            <a:pathLst>
              <a:path w="1778000" h="828039">
                <a:moveTo>
                  <a:pt x="96028" y="0"/>
                </a:moveTo>
                <a:lnTo>
                  <a:pt x="43516" y="2869"/>
                </a:lnTo>
                <a:lnTo>
                  <a:pt x="0" y="9986"/>
                </a:lnTo>
                <a:lnTo>
                  <a:pt x="0" y="827530"/>
                </a:lnTo>
                <a:lnTo>
                  <a:pt x="1765058" y="827530"/>
                </a:lnTo>
                <a:lnTo>
                  <a:pt x="1774124" y="786193"/>
                </a:lnTo>
                <a:lnTo>
                  <a:pt x="1777857" y="739886"/>
                </a:lnTo>
                <a:lnTo>
                  <a:pt x="1775474" y="693448"/>
                </a:lnTo>
                <a:lnTo>
                  <a:pt x="1767080" y="647687"/>
                </a:lnTo>
                <a:lnTo>
                  <a:pt x="1752780" y="603409"/>
                </a:lnTo>
                <a:lnTo>
                  <a:pt x="1732679" y="561420"/>
                </a:lnTo>
                <a:lnTo>
                  <a:pt x="1706880" y="522528"/>
                </a:lnTo>
                <a:lnTo>
                  <a:pt x="1671397" y="483262"/>
                </a:lnTo>
                <a:lnTo>
                  <a:pt x="1633281" y="450976"/>
                </a:lnTo>
                <a:lnTo>
                  <a:pt x="852665" y="450976"/>
                </a:lnTo>
                <a:lnTo>
                  <a:pt x="805091" y="447924"/>
                </a:lnTo>
                <a:lnTo>
                  <a:pt x="758766" y="438002"/>
                </a:lnTo>
                <a:lnTo>
                  <a:pt x="713896" y="420066"/>
                </a:lnTo>
                <a:lnTo>
                  <a:pt x="670692" y="392972"/>
                </a:lnTo>
                <a:lnTo>
                  <a:pt x="629361" y="355574"/>
                </a:lnTo>
                <a:lnTo>
                  <a:pt x="597931" y="319619"/>
                </a:lnTo>
                <a:lnTo>
                  <a:pt x="568009" y="281857"/>
                </a:lnTo>
                <a:lnTo>
                  <a:pt x="538570" y="243373"/>
                </a:lnTo>
                <a:lnTo>
                  <a:pt x="508590" y="205250"/>
                </a:lnTo>
                <a:lnTo>
                  <a:pt x="477046" y="168574"/>
                </a:lnTo>
                <a:lnTo>
                  <a:pt x="442912" y="134429"/>
                </a:lnTo>
                <a:lnTo>
                  <a:pt x="403244" y="101766"/>
                </a:lnTo>
                <a:lnTo>
                  <a:pt x="360446" y="73317"/>
                </a:lnTo>
                <a:lnTo>
                  <a:pt x="314998" y="49325"/>
                </a:lnTo>
                <a:lnTo>
                  <a:pt x="267382" y="30030"/>
                </a:lnTo>
                <a:lnTo>
                  <a:pt x="218081" y="15675"/>
                </a:lnTo>
                <a:lnTo>
                  <a:pt x="167576" y="6502"/>
                </a:lnTo>
                <a:lnTo>
                  <a:pt x="113914" y="406"/>
                </a:lnTo>
                <a:lnTo>
                  <a:pt x="96028" y="0"/>
                </a:lnTo>
                <a:close/>
              </a:path>
              <a:path w="1778000" h="828039">
                <a:moveTo>
                  <a:pt x="1344803" y="362076"/>
                </a:moveTo>
                <a:lnTo>
                  <a:pt x="1287633" y="363975"/>
                </a:lnTo>
                <a:lnTo>
                  <a:pt x="1232065" y="370751"/>
                </a:lnTo>
                <a:lnTo>
                  <a:pt x="1185349" y="381046"/>
                </a:lnTo>
                <a:lnTo>
                  <a:pt x="1138024" y="393348"/>
                </a:lnTo>
                <a:lnTo>
                  <a:pt x="1042360" y="419808"/>
                </a:lnTo>
                <a:lnTo>
                  <a:pt x="994427" y="431881"/>
                </a:lnTo>
                <a:lnTo>
                  <a:pt x="946699" y="441795"/>
                </a:lnTo>
                <a:lnTo>
                  <a:pt x="899377" y="448508"/>
                </a:lnTo>
                <a:lnTo>
                  <a:pt x="852665" y="450976"/>
                </a:lnTo>
                <a:lnTo>
                  <a:pt x="1633281" y="450976"/>
                </a:lnTo>
                <a:lnTo>
                  <a:pt x="1589246" y="422212"/>
                </a:lnTo>
                <a:lnTo>
                  <a:pt x="1543700" y="400021"/>
                </a:lnTo>
                <a:lnTo>
                  <a:pt x="1495922" y="383115"/>
                </a:lnTo>
                <a:lnTo>
                  <a:pt x="1446472" y="371292"/>
                </a:lnTo>
                <a:lnTo>
                  <a:pt x="1395912" y="364346"/>
                </a:lnTo>
                <a:lnTo>
                  <a:pt x="1344803" y="362076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838573" y="-14287"/>
            <a:ext cx="1320165" cy="1724025"/>
            <a:chOff x="7838573" y="-14287"/>
            <a:chExt cx="1320165" cy="1724025"/>
          </a:xfrm>
        </p:grpSpPr>
        <p:sp>
          <p:nvSpPr>
            <p:cNvPr id="4" name="object 4" descr=""/>
            <p:cNvSpPr/>
            <p:nvPr/>
          </p:nvSpPr>
          <p:spPr>
            <a:xfrm>
              <a:off x="7852860" y="0"/>
              <a:ext cx="1291590" cy="1383665"/>
            </a:xfrm>
            <a:custGeom>
              <a:avLst/>
              <a:gdLst/>
              <a:ahLst/>
              <a:cxnLst/>
              <a:rect l="l" t="t" r="r" b="b"/>
              <a:pathLst>
                <a:path w="1291590" h="1383665">
                  <a:moveTo>
                    <a:pt x="0" y="0"/>
                  </a:moveTo>
                  <a:lnTo>
                    <a:pt x="49567" y="65444"/>
                  </a:lnTo>
                  <a:lnTo>
                    <a:pt x="82068" y="98779"/>
                  </a:lnTo>
                  <a:lnTo>
                    <a:pt x="117452" y="129375"/>
                  </a:lnTo>
                  <a:lnTo>
                    <a:pt x="155522" y="157073"/>
                  </a:lnTo>
                  <a:lnTo>
                    <a:pt x="196084" y="181714"/>
                  </a:lnTo>
                  <a:lnTo>
                    <a:pt x="238942" y="203140"/>
                  </a:lnTo>
                  <a:lnTo>
                    <a:pt x="283901" y="221192"/>
                  </a:lnTo>
                  <a:lnTo>
                    <a:pt x="330765" y="235712"/>
                  </a:lnTo>
                  <a:lnTo>
                    <a:pt x="373054" y="245008"/>
                  </a:lnTo>
                  <a:lnTo>
                    <a:pt x="416591" y="252806"/>
                  </a:lnTo>
                  <a:lnTo>
                    <a:pt x="460963" y="259682"/>
                  </a:lnTo>
                  <a:lnTo>
                    <a:pt x="505761" y="266215"/>
                  </a:lnTo>
                  <a:lnTo>
                    <a:pt x="550573" y="272984"/>
                  </a:lnTo>
                  <a:lnTo>
                    <a:pt x="594988" y="280565"/>
                  </a:lnTo>
                  <a:lnTo>
                    <a:pt x="638595" y="289539"/>
                  </a:lnTo>
                  <a:lnTo>
                    <a:pt x="680983" y="300482"/>
                  </a:lnTo>
                  <a:lnTo>
                    <a:pt x="721742" y="313972"/>
                  </a:lnTo>
                  <a:lnTo>
                    <a:pt x="760460" y="330589"/>
                  </a:lnTo>
                  <a:lnTo>
                    <a:pt x="796727" y="350911"/>
                  </a:lnTo>
                  <a:lnTo>
                    <a:pt x="830131" y="375515"/>
                  </a:lnTo>
                  <a:lnTo>
                    <a:pt x="860261" y="404979"/>
                  </a:lnTo>
                  <a:lnTo>
                    <a:pt x="886708" y="439883"/>
                  </a:lnTo>
                  <a:lnTo>
                    <a:pt x="909058" y="480804"/>
                  </a:lnTo>
                  <a:lnTo>
                    <a:pt x="926903" y="528320"/>
                  </a:lnTo>
                  <a:lnTo>
                    <a:pt x="939189" y="574585"/>
                  </a:lnTo>
                  <a:lnTo>
                    <a:pt x="947907" y="621509"/>
                  </a:lnTo>
                  <a:lnTo>
                    <a:pt x="953902" y="668951"/>
                  </a:lnTo>
                  <a:lnTo>
                    <a:pt x="958019" y="716769"/>
                  </a:lnTo>
                  <a:lnTo>
                    <a:pt x="961102" y="764822"/>
                  </a:lnTo>
                  <a:lnTo>
                    <a:pt x="963996" y="812969"/>
                  </a:lnTo>
                  <a:lnTo>
                    <a:pt x="967546" y="861069"/>
                  </a:lnTo>
                  <a:lnTo>
                    <a:pt x="972595" y="908981"/>
                  </a:lnTo>
                  <a:lnTo>
                    <a:pt x="979989" y="956563"/>
                  </a:lnTo>
                  <a:lnTo>
                    <a:pt x="989127" y="1006745"/>
                  </a:lnTo>
                  <a:lnTo>
                    <a:pt x="1002039" y="1055288"/>
                  </a:lnTo>
                  <a:lnTo>
                    <a:pt x="1018833" y="1102066"/>
                  </a:lnTo>
                  <a:lnTo>
                    <a:pt x="1039615" y="1146952"/>
                  </a:lnTo>
                  <a:lnTo>
                    <a:pt x="1064493" y="1189821"/>
                  </a:lnTo>
                  <a:lnTo>
                    <a:pt x="1093575" y="1230544"/>
                  </a:lnTo>
                  <a:lnTo>
                    <a:pt x="1126966" y="1268997"/>
                  </a:lnTo>
                  <a:lnTo>
                    <a:pt x="1164774" y="1305052"/>
                  </a:lnTo>
                  <a:lnTo>
                    <a:pt x="1204209" y="1335047"/>
                  </a:lnTo>
                  <a:lnTo>
                    <a:pt x="1245558" y="1360767"/>
                  </a:lnTo>
                  <a:lnTo>
                    <a:pt x="1288531" y="1382202"/>
                  </a:lnTo>
                  <a:lnTo>
                    <a:pt x="1291139" y="1383212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55264" y="1255696"/>
              <a:ext cx="434975" cy="439420"/>
            </a:xfrm>
            <a:custGeom>
              <a:avLst/>
              <a:gdLst/>
              <a:ahLst/>
              <a:cxnLst/>
              <a:rect l="l" t="t" r="r" b="b"/>
              <a:pathLst>
                <a:path w="434975" h="439419">
                  <a:moveTo>
                    <a:pt x="111393" y="29543"/>
                  </a:moveTo>
                  <a:lnTo>
                    <a:pt x="75567" y="59439"/>
                  </a:lnTo>
                  <a:lnTo>
                    <a:pt x="36016" y="107498"/>
                  </a:lnTo>
                  <a:lnTo>
                    <a:pt x="14524" y="149470"/>
                  </a:lnTo>
                  <a:lnTo>
                    <a:pt x="2252" y="194801"/>
                  </a:lnTo>
                  <a:lnTo>
                    <a:pt x="0" y="241812"/>
                  </a:lnTo>
                  <a:lnTo>
                    <a:pt x="8566" y="288822"/>
                  </a:lnTo>
                  <a:lnTo>
                    <a:pt x="28751" y="334154"/>
                  </a:lnTo>
                  <a:lnTo>
                    <a:pt x="61355" y="376126"/>
                  </a:lnTo>
                  <a:lnTo>
                    <a:pt x="95084" y="404344"/>
                  </a:lnTo>
                  <a:lnTo>
                    <a:pt x="131764" y="423957"/>
                  </a:lnTo>
                  <a:lnTo>
                    <a:pt x="170363" y="435411"/>
                  </a:lnTo>
                  <a:lnTo>
                    <a:pt x="209846" y="439156"/>
                  </a:lnTo>
                  <a:lnTo>
                    <a:pt x="249182" y="435638"/>
                  </a:lnTo>
                  <a:lnTo>
                    <a:pt x="287336" y="425307"/>
                  </a:lnTo>
                  <a:lnTo>
                    <a:pt x="323275" y="408609"/>
                  </a:lnTo>
                  <a:lnTo>
                    <a:pt x="355967" y="385994"/>
                  </a:lnTo>
                  <a:lnTo>
                    <a:pt x="384377" y="357909"/>
                  </a:lnTo>
                  <a:lnTo>
                    <a:pt x="407474" y="324803"/>
                  </a:lnTo>
                  <a:lnTo>
                    <a:pt x="424223" y="287122"/>
                  </a:lnTo>
                  <a:lnTo>
                    <a:pt x="433592" y="245316"/>
                  </a:lnTo>
                  <a:lnTo>
                    <a:pt x="434582" y="204161"/>
                  </a:lnTo>
                  <a:lnTo>
                    <a:pt x="427541" y="164757"/>
                  </a:lnTo>
                  <a:lnTo>
                    <a:pt x="413359" y="127841"/>
                  </a:lnTo>
                  <a:lnTo>
                    <a:pt x="392928" y="94153"/>
                  </a:lnTo>
                  <a:lnTo>
                    <a:pt x="367139" y="64432"/>
                  </a:lnTo>
                  <a:lnTo>
                    <a:pt x="336881" y="39417"/>
                  </a:lnTo>
                  <a:lnTo>
                    <a:pt x="303047" y="19847"/>
                  </a:lnTo>
                  <a:lnTo>
                    <a:pt x="266526" y="6462"/>
                  </a:lnTo>
                  <a:lnTo>
                    <a:pt x="228209" y="0"/>
                  </a:lnTo>
                  <a:lnTo>
                    <a:pt x="188988" y="1200"/>
                  </a:lnTo>
                  <a:lnTo>
                    <a:pt x="149752" y="10801"/>
                  </a:lnTo>
                  <a:lnTo>
                    <a:pt x="111393" y="29543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7877220" y="4260918"/>
            <a:ext cx="1262380" cy="897255"/>
            <a:chOff x="7877220" y="4260918"/>
            <a:chExt cx="1262380" cy="897255"/>
          </a:xfrm>
        </p:grpSpPr>
        <p:sp>
          <p:nvSpPr>
            <p:cNvPr id="7" name="object 7" descr=""/>
            <p:cNvSpPr/>
            <p:nvPr/>
          </p:nvSpPr>
          <p:spPr>
            <a:xfrm>
              <a:off x="7891508" y="4609363"/>
              <a:ext cx="1233805" cy="534670"/>
            </a:xfrm>
            <a:custGeom>
              <a:avLst/>
              <a:gdLst/>
              <a:ahLst/>
              <a:cxnLst/>
              <a:rect l="l" t="t" r="r" b="b"/>
              <a:pathLst>
                <a:path w="1233804" h="534670">
                  <a:moveTo>
                    <a:pt x="48632" y="534135"/>
                  </a:moveTo>
                  <a:lnTo>
                    <a:pt x="32042" y="484499"/>
                  </a:lnTo>
                  <a:lnTo>
                    <a:pt x="19200" y="436868"/>
                  </a:lnTo>
                  <a:lnTo>
                    <a:pt x="9035" y="388378"/>
                  </a:lnTo>
                  <a:lnTo>
                    <a:pt x="3221" y="346959"/>
                  </a:lnTo>
                  <a:lnTo>
                    <a:pt x="0" y="302598"/>
                  </a:lnTo>
                  <a:lnTo>
                    <a:pt x="24" y="256683"/>
                  </a:lnTo>
                  <a:lnTo>
                    <a:pt x="3949" y="210602"/>
                  </a:lnTo>
                  <a:lnTo>
                    <a:pt x="12426" y="165743"/>
                  </a:lnTo>
                  <a:lnTo>
                    <a:pt x="26108" y="123496"/>
                  </a:lnTo>
                  <a:lnTo>
                    <a:pt x="45650" y="85246"/>
                  </a:lnTo>
                  <a:lnTo>
                    <a:pt x="71704" y="52384"/>
                  </a:lnTo>
                  <a:lnTo>
                    <a:pt x="104923" y="26297"/>
                  </a:lnTo>
                  <a:lnTo>
                    <a:pt x="145961" y="8372"/>
                  </a:lnTo>
                  <a:lnTo>
                    <a:pt x="195471" y="0"/>
                  </a:lnTo>
                  <a:lnTo>
                    <a:pt x="245486" y="4687"/>
                  </a:lnTo>
                  <a:lnTo>
                    <a:pt x="290979" y="22062"/>
                  </a:lnTo>
                  <a:lnTo>
                    <a:pt x="332393" y="48813"/>
                  </a:lnTo>
                  <a:lnTo>
                    <a:pt x="370174" y="81631"/>
                  </a:lnTo>
                  <a:lnTo>
                    <a:pt x="404767" y="117208"/>
                  </a:lnTo>
                  <a:lnTo>
                    <a:pt x="441005" y="155205"/>
                  </a:lnTo>
                  <a:lnTo>
                    <a:pt x="478238" y="191771"/>
                  </a:lnTo>
                  <a:lnTo>
                    <a:pt x="516909" y="226573"/>
                  </a:lnTo>
                  <a:lnTo>
                    <a:pt x="557463" y="259280"/>
                  </a:lnTo>
                  <a:lnTo>
                    <a:pt x="600347" y="289559"/>
                  </a:lnTo>
                  <a:lnTo>
                    <a:pt x="640193" y="314052"/>
                  </a:lnTo>
                  <a:lnTo>
                    <a:pt x="681377" y="336886"/>
                  </a:lnTo>
                  <a:lnTo>
                    <a:pt x="723711" y="357933"/>
                  </a:lnTo>
                  <a:lnTo>
                    <a:pt x="767008" y="377065"/>
                  </a:lnTo>
                  <a:lnTo>
                    <a:pt x="811081" y="394152"/>
                  </a:lnTo>
                  <a:lnTo>
                    <a:pt x="855744" y="409068"/>
                  </a:lnTo>
                  <a:lnTo>
                    <a:pt x="904274" y="421699"/>
                  </a:lnTo>
                  <a:lnTo>
                    <a:pt x="953024" y="432895"/>
                  </a:lnTo>
                  <a:lnTo>
                    <a:pt x="1001663" y="443982"/>
                  </a:lnTo>
                  <a:lnTo>
                    <a:pt x="1049865" y="456281"/>
                  </a:lnTo>
                  <a:lnTo>
                    <a:pt x="1097298" y="471117"/>
                  </a:lnTo>
                  <a:lnTo>
                    <a:pt x="1139326" y="485984"/>
                  </a:lnTo>
                  <a:lnTo>
                    <a:pt x="1180783" y="504238"/>
                  </a:lnTo>
                  <a:lnTo>
                    <a:pt x="1220869" y="525848"/>
                  </a:lnTo>
                  <a:lnTo>
                    <a:pt x="1233471" y="534135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562762" y="4275205"/>
              <a:ext cx="437515" cy="452120"/>
            </a:xfrm>
            <a:custGeom>
              <a:avLst/>
              <a:gdLst/>
              <a:ahLst/>
              <a:cxnLst/>
              <a:rect l="l" t="t" r="r" b="b"/>
              <a:pathLst>
                <a:path w="437515" h="452120">
                  <a:moveTo>
                    <a:pt x="350605" y="396540"/>
                  </a:moveTo>
                  <a:lnTo>
                    <a:pt x="308560" y="425488"/>
                  </a:lnTo>
                  <a:lnTo>
                    <a:pt x="260848" y="444236"/>
                  </a:lnTo>
                  <a:lnTo>
                    <a:pt x="210230" y="451652"/>
                  </a:lnTo>
                  <a:lnTo>
                    <a:pt x="159470" y="446603"/>
                  </a:lnTo>
                  <a:lnTo>
                    <a:pt x="118755" y="432041"/>
                  </a:lnTo>
                  <a:lnTo>
                    <a:pt x="80880" y="409026"/>
                  </a:lnTo>
                  <a:lnTo>
                    <a:pt x="47895" y="379048"/>
                  </a:lnTo>
                  <a:lnTo>
                    <a:pt x="21847" y="343600"/>
                  </a:lnTo>
                  <a:lnTo>
                    <a:pt x="4784" y="304172"/>
                  </a:lnTo>
                  <a:lnTo>
                    <a:pt x="0" y="280178"/>
                  </a:lnTo>
                  <a:lnTo>
                    <a:pt x="323" y="256590"/>
                  </a:lnTo>
                  <a:lnTo>
                    <a:pt x="18627" y="213533"/>
                  </a:lnTo>
                  <a:lnTo>
                    <a:pt x="60886" y="180085"/>
                  </a:lnTo>
                  <a:lnTo>
                    <a:pt x="112861" y="163469"/>
                  </a:lnTo>
                  <a:lnTo>
                    <a:pt x="139239" y="159461"/>
                  </a:lnTo>
                  <a:lnTo>
                    <a:pt x="148294" y="158288"/>
                  </a:lnTo>
                  <a:lnTo>
                    <a:pt x="159894" y="155685"/>
                  </a:lnTo>
                  <a:lnTo>
                    <a:pt x="171281" y="151709"/>
                  </a:lnTo>
                  <a:lnTo>
                    <a:pt x="182191" y="146275"/>
                  </a:lnTo>
                  <a:lnTo>
                    <a:pt x="192363" y="139301"/>
                  </a:lnTo>
                  <a:lnTo>
                    <a:pt x="193252" y="139301"/>
                  </a:lnTo>
                  <a:lnTo>
                    <a:pt x="194141" y="138437"/>
                  </a:lnTo>
                  <a:lnTo>
                    <a:pt x="194903" y="137574"/>
                  </a:lnTo>
                  <a:lnTo>
                    <a:pt x="202354" y="130775"/>
                  </a:lnTo>
                  <a:lnTo>
                    <a:pt x="208984" y="123331"/>
                  </a:lnTo>
                  <a:lnTo>
                    <a:pt x="214637" y="115239"/>
                  </a:lnTo>
                  <a:lnTo>
                    <a:pt x="219160" y="106497"/>
                  </a:lnTo>
                  <a:lnTo>
                    <a:pt x="221700" y="102179"/>
                  </a:lnTo>
                  <a:lnTo>
                    <a:pt x="223478" y="97861"/>
                  </a:lnTo>
                  <a:lnTo>
                    <a:pt x="225256" y="92692"/>
                  </a:lnTo>
                  <a:lnTo>
                    <a:pt x="233070" y="67806"/>
                  </a:lnTo>
                  <a:lnTo>
                    <a:pt x="241956" y="43810"/>
                  </a:lnTo>
                  <a:lnTo>
                    <a:pt x="255224" y="22890"/>
                  </a:lnTo>
                  <a:lnTo>
                    <a:pt x="276183" y="7234"/>
                  </a:lnTo>
                  <a:lnTo>
                    <a:pt x="297733" y="662"/>
                  </a:lnTo>
                  <a:lnTo>
                    <a:pt x="320093" y="0"/>
                  </a:lnTo>
                  <a:lnTo>
                    <a:pt x="342120" y="4678"/>
                  </a:lnTo>
                  <a:lnTo>
                    <a:pt x="399710" y="50995"/>
                  </a:lnTo>
                  <a:lnTo>
                    <a:pt x="422868" y="99917"/>
                  </a:lnTo>
                  <a:lnTo>
                    <a:pt x="434500" y="153856"/>
                  </a:lnTo>
                  <a:lnTo>
                    <a:pt x="436965" y="205773"/>
                  </a:lnTo>
                  <a:lnTo>
                    <a:pt x="430436" y="259371"/>
                  </a:lnTo>
                  <a:lnTo>
                    <a:pt x="413597" y="310219"/>
                  </a:lnTo>
                  <a:lnTo>
                    <a:pt x="386851" y="356536"/>
                  </a:lnTo>
                  <a:lnTo>
                    <a:pt x="350605" y="39654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0" y="3630167"/>
            <a:ext cx="577850" cy="1513840"/>
            <a:chOff x="0" y="3630167"/>
            <a:chExt cx="577850" cy="1513840"/>
          </a:xfrm>
        </p:grpSpPr>
        <p:sp>
          <p:nvSpPr>
            <p:cNvPr id="10" name="object 10" descr=""/>
            <p:cNvSpPr/>
            <p:nvPr/>
          </p:nvSpPr>
          <p:spPr>
            <a:xfrm>
              <a:off x="0" y="3630167"/>
              <a:ext cx="309880" cy="1513840"/>
            </a:xfrm>
            <a:custGeom>
              <a:avLst/>
              <a:gdLst/>
              <a:ahLst/>
              <a:cxnLst/>
              <a:rect l="l" t="t" r="r" b="b"/>
              <a:pathLst>
                <a:path w="309880" h="1513839">
                  <a:moveTo>
                    <a:pt x="230670" y="0"/>
                  </a:moveTo>
                  <a:lnTo>
                    <a:pt x="0" y="0"/>
                  </a:lnTo>
                  <a:lnTo>
                    <a:pt x="0" y="1513330"/>
                  </a:lnTo>
                  <a:lnTo>
                    <a:pt x="309481" y="1513330"/>
                  </a:lnTo>
                  <a:lnTo>
                    <a:pt x="230670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7179" y="4910327"/>
              <a:ext cx="12700" cy="233679"/>
            </a:xfrm>
            <a:custGeom>
              <a:avLst/>
              <a:gdLst/>
              <a:ahLst/>
              <a:cxnLst/>
              <a:rect l="l" t="t" r="r" b="b"/>
              <a:pathLst>
                <a:path w="12700" h="233679">
                  <a:moveTo>
                    <a:pt x="0" y="0"/>
                  </a:moveTo>
                  <a:lnTo>
                    <a:pt x="12272" y="233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3630167"/>
              <a:ext cx="241300" cy="1513840"/>
            </a:xfrm>
            <a:custGeom>
              <a:avLst/>
              <a:gdLst/>
              <a:ahLst/>
              <a:cxnLst/>
              <a:rect l="l" t="t" r="r" b="b"/>
              <a:pathLst>
                <a:path w="241300" h="1513839">
                  <a:moveTo>
                    <a:pt x="56473" y="963561"/>
                  </a:moveTo>
                  <a:lnTo>
                    <a:pt x="0" y="963561"/>
                  </a:lnTo>
                  <a:lnTo>
                    <a:pt x="0" y="1513330"/>
                  </a:lnTo>
                  <a:lnTo>
                    <a:pt x="240815" y="1513330"/>
                  </a:lnTo>
                  <a:lnTo>
                    <a:pt x="229384" y="1289735"/>
                  </a:lnTo>
                  <a:lnTo>
                    <a:pt x="51495" y="1289735"/>
                  </a:lnTo>
                  <a:lnTo>
                    <a:pt x="56473" y="963561"/>
                  </a:lnTo>
                  <a:close/>
                </a:path>
                <a:path w="241300" h="1513839">
                  <a:moveTo>
                    <a:pt x="229044" y="1283080"/>
                  </a:moveTo>
                  <a:lnTo>
                    <a:pt x="51495" y="1289735"/>
                  </a:lnTo>
                  <a:lnTo>
                    <a:pt x="229384" y="1289735"/>
                  </a:lnTo>
                  <a:lnTo>
                    <a:pt x="229044" y="1283080"/>
                  </a:lnTo>
                  <a:close/>
                </a:path>
                <a:path w="241300" h="1513839">
                  <a:moveTo>
                    <a:pt x="59791" y="642365"/>
                  </a:moveTo>
                  <a:lnTo>
                    <a:pt x="0" y="642365"/>
                  </a:lnTo>
                  <a:lnTo>
                    <a:pt x="0" y="913637"/>
                  </a:lnTo>
                  <a:lnTo>
                    <a:pt x="56473" y="913637"/>
                  </a:lnTo>
                  <a:lnTo>
                    <a:pt x="59791" y="642365"/>
                  </a:lnTo>
                  <a:close/>
                </a:path>
                <a:path w="241300" h="1513839">
                  <a:moveTo>
                    <a:pt x="64770" y="316191"/>
                  </a:moveTo>
                  <a:lnTo>
                    <a:pt x="0" y="316191"/>
                  </a:lnTo>
                  <a:lnTo>
                    <a:pt x="0" y="592442"/>
                  </a:lnTo>
                  <a:lnTo>
                    <a:pt x="61451" y="592442"/>
                  </a:lnTo>
                  <a:lnTo>
                    <a:pt x="64770" y="316191"/>
                  </a:lnTo>
                  <a:close/>
                </a:path>
                <a:path w="241300" h="1513839">
                  <a:moveTo>
                    <a:pt x="69748" y="0"/>
                  </a:moveTo>
                  <a:lnTo>
                    <a:pt x="0" y="0"/>
                  </a:lnTo>
                  <a:lnTo>
                    <a:pt x="0" y="266268"/>
                  </a:lnTo>
                  <a:lnTo>
                    <a:pt x="64770" y="266268"/>
                  </a:lnTo>
                  <a:lnTo>
                    <a:pt x="69748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4591" y="3630167"/>
              <a:ext cx="145415" cy="1513840"/>
            </a:xfrm>
            <a:custGeom>
              <a:avLst/>
              <a:gdLst/>
              <a:ahLst/>
              <a:cxnLst/>
              <a:rect l="l" t="t" r="r" b="b"/>
              <a:pathLst>
                <a:path w="145415" h="1513839">
                  <a:moveTo>
                    <a:pt x="66116" y="0"/>
                  </a:moveTo>
                  <a:lnTo>
                    <a:pt x="0" y="0"/>
                  </a:lnTo>
                  <a:lnTo>
                    <a:pt x="75915" y="1513330"/>
                  </a:lnTo>
                  <a:lnTo>
                    <a:pt x="144870" y="1513330"/>
                  </a:lnTo>
                  <a:lnTo>
                    <a:pt x="66116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3896867"/>
              <a:ext cx="273050" cy="48895"/>
            </a:xfrm>
            <a:custGeom>
              <a:avLst/>
              <a:gdLst/>
              <a:ahLst/>
              <a:cxnLst/>
              <a:rect l="l" t="t" r="r" b="b"/>
              <a:pathLst>
                <a:path w="273050" h="48895">
                  <a:moveTo>
                    <a:pt x="249491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249491" y="48767"/>
                  </a:lnTo>
                  <a:lnTo>
                    <a:pt x="258753" y="46786"/>
                  </a:lnTo>
                  <a:lnTo>
                    <a:pt x="266139" y="41452"/>
                  </a:lnTo>
                  <a:lnTo>
                    <a:pt x="271028" y="33680"/>
                  </a:lnTo>
                  <a:lnTo>
                    <a:pt x="272796" y="24383"/>
                  </a:lnTo>
                  <a:lnTo>
                    <a:pt x="271028" y="15087"/>
                  </a:lnTo>
                  <a:lnTo>
                    <a:pt x="266139" y="7315"/>
                  </a:lnTo>
                  <a:lnTo>
                    <a:pt x="258753" y="1981"/>
                  </a:lnTo>
                  <a:lnTo>
                    <a:pt x="2494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3916679"/>
              <a:ext cx="273050" cy="29209"/>
            </a:xfrm>
            <a:custGeom>
              <a:avLst/>
              <a:gdLst/>
              <a:ahLst/>
              <a:cxnLst/>
              <a:rect l="l" t="t" r="r" b="b"/>
              <a:pathLst>
                <a:path w="273050" h="29210">
                  <a:moveTo>
                    <a:pt x="272796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49491" y="28956"/>
                  </a:lnTo>
                  <a:lnTo>
                    <a:pt x="258753" y="26994"/>
                  </a:lnTo>
                  <a:lnTo>
                    <a:pt x="266139" y="21715"/>
                  </a:lnTo>
                  <a:lnTo>
                    <a:pt x="271028" y="14023"/>
                  </a:lnTo>
                  <a:lnTo>
                    <a:pt x="272796" y="4826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4223003"/>
              <a:ext cx="289560" cy="48895"/>
            </a:xfrm>
            <a:custGeom>
              <a:avLst/>
              <a:gdLst/>
              <a:ahLst/>
              <a:cxnLst/>
              <a:rect l="l" t="t" r="r" b="b"/>
              <a:pathLst>
                <a:path w="289560" h="48895">
                  <a:moveTo>
                    <a:pt x="262915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62915" y="48768"/>
                  </a:lnTo>
                  <a:lnTo>
                    <a:pt x="273400" y="46786"/>
                  </a:lnTo>
                  <a:lnTo>
                    <a:pt x="281857" y="41452"/>
                  </a:lnTo>
                  <a:lnTo>
                    <a:pt x="287504" y="33680"/>
                  </a:lnTo>
                  <a:lnTo>
                    <a:pt x="289560" y="24384"/>
                  </a:lnTo>
                  <a:lnTo>
                    <a:pt x="287504" y="15087"/>
                  </a:lnTo>
                  <a:lnTo>
                    <a:pt x="281857" y="7315"/>
                  </a:lnTo>
                  <a:lnTo>
                    <a:pt x="273400" y="1981"/>
                  </a:lnTo>
                  <a:lnTo>
                    <a:pt x="26291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0" y="4242815"/>
              <a:ext cx="289560" cy="29209"/>
            </a:xfrm>
            <a:custGeom>
              <a:avLst/>
              <a:gdLst/>
              <a:ahLst/>
              <a:cxnLst/>
              <a:rect l="l" t="t" r="r" b="b"/>
              <a:pathLst>
                <a:path w="289560" h="29210">
                  <a:moveTo>
                    <a:pt x="28956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62915" y="28956"/>
                  </a:lnTo>
                  <a:lnTo>
                    <a:pt x="273400" y="26994"/>
                  </a:lnTo>
                  <a:lnTo>
                    <a:pt x="281857" y="21715"/>
                  </a:lnTo>
                  <a:lnTo>
                    <a:pt x="287504" y="14023"/>
                  </a:lnTo>
                  <a:lnTo>
                    <a:pt x="289560" y="4826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0" y="4543043"/>
              <a:ext cx="300355" cy="50800"/>
            </a:xfrm>
            <a:custGeom>
              <a:avLst/>
              <a:gdLst/>
              <a:ahLst/>
              <a:cxnLst/>
              <a:rect l="l" t="t" r="r" b="b"/>
              <a:pathLst>
                <a:path w="300355" h="50800">
                  <a:moveTo>
                    <a:pt x="270179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270179" y="50291"/>
                  </a:lnTo>
                  <a:lnTo>
                    <a:pt x="281914" y="48484"/>
                  </a:lnTo>
                  <a:lnTo>
                    <a:pt x="291461" y="43376"/>
                  </a:lnTo>
                  <a:lnTo>
                    <a:pt x="297879" y="35440"/>
                  </a:lnTo>
                  <a:lnTo>
                    <a:pt x="300228" y="25145"/>
                  </a:lnTo>
                  <a:lnTo>
                    <a:pt x="297879" y="15559"/>
                  </a:lnTo>
                  <a:lnTo>
                    <a:pt x="291461" y="7543"/>
                  </a:lnTo>
                  <a:lnTo>
                    <a:pt x="281914" y="2043"/>
                  </a:lnTo>
                  <a:lnTo>
                    <a:pt x="270179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4564379"/>
              <a:ext cx="300355" cy="29209"/>
            </a:xfrm>
            <a:custGeom>
              <a:avLst/>
              <a:gdLst/>
              <a:ahLst/>
              <a:cxnLst/>
              <a:rect l="l" t="t" r="r" b="b"/>
              <a:pathLst>
                <a:path w="300355" h="29210">
                  <a:moveTo>
                    <a:pt x="298564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0179" y="28956"/>
                  </a:lnTo>
                  <a:lnTo>
                    <a:pt x="281914" y="27221"/>
                  </a:lnTo>
                  <a:lnTo>
                    <a:pt x="291461" y="22320"/>
                  </a:lnTo>
                  <a:lnTo>
                    <a:pt x="297879" y="14704"/>
                  </a:lnTo>
                  <a:lnTo>
                    <a:pt x="300228" y="4826"/>
                  </a:lnTo>
                  <a:lnTo>
                    <a:pt x="300228" y="3213"/>
                  </a:lnTo>
                  <a:lnTo>
                    <a:pt x="298564" y="1612"/>
                  </a:lnTo>
                  <a:lnTo>
                    <a:pt x="29856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3256" y="4210811"/>
              <a:ext cx="264160" cy="932815"/>
            </a:xfrm>
            <a:custGeom>
              <a:avLst/>
              <a:gdLst/>
              <a:ahLst/>
              <a:cxnLst/>
              <a:rect l="l" t="t" r="r" b="b"/>
              <a:pathLst>
                <a:path w="264159" h="932814">
                  <a:moveTo>
                    <a:pt x="215075" y="0"/>
                  </a:moveTo>
                  <a:lnTo>
                    <a:pt x="51601" y="0"/>
                  </a:lnTo>
                  <a:lnTo>
                    <a:pt x="0" y="932686"/>
                  </a:lnTo>
                  <a:lnTo>
                    <a:pt x="264120" y="932686"/>
                  </a:lnTo>
                  <a:lnTo>
                    <a:pt x="21507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3256" y="4210811"/>
              <a:ext cx="264160" cy="932815"/>
            </a:xfrm>
            <a:custGeom>
              <a:avLst/>
              <a:gdLst/>
              <a:ahLst/>
              <a:cxnLst/>
              <a:rect l="l" t="t" r="r" b="b"/>
              <a:pathLst>
                <a:path w="264159" h="932814">
                  <a:moveTo>
                    <a:pt x="146825" y="0"/>
                  </a:moveTo>
                  <a:lnTo>
                    <a:pt x="51601" y="0"/>
                  </a:lnTo>
                  <a:lnTo>
                    <a:pt x="0" y="932686"/>
                  </a:lnTo>
                  <a:lnTo>
                    <a:pt x="263914" y="932686"/>
                  </a:lnTo>
                  <a:lnTo>
                    <a:pt x="256618" y="808563"/>
                  </a:lnTo>
                  <a:lnTo>
                    <a:pt x="102388" y="808563"/>
                  </a:lnTo>
                  <a:lnTo>
                    <a:pt x="146825" y="0"/>
                  </a:lnTo>
                  <a:close/>
                </a:path>
                <a:path w="264159" h="932814">
                  <a:moveTo>
                    <a:pt x="256338" y="803795"/>
                  </a:moveTo>
                  <a:lnTo>
                    <a:pt x="102388" y="808563"/>
                  </a:lnTo>
                  <a:lnTo>
                    <a:pt x="256618" y="808563"/>
                  </a:lnTo>
                  <a:lnTo>
                    <a:pt x="256338" y="803795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23088" y="4376927"/>
              <a:ext cx="248920" cy="352425"/>
            </a:xfrm>
            <a:custGeom>
              <a:avLst/>
              <a:gdLst/>
              <a:ahLst/>
              <a:cxnLst/>
              <a:rect l="l" t="t" r="r" b="b"/>
              <a:pathLst>
                <a:path w="248920" h="352425">
                  <a:moveTo>
                    <a:pt x="237744" y="7886"/>
                  </a:moveTo>
                  <a:lnTo>
                    <a:pt x="230251" y="0"/>
                  </a:lnTo>
                  <a:lnTo>
                    <a:pt x="22377" y="0"/>
                  </a:lnTo>
                  <a:lnTo>
                    <a:pt x="16764" y="7886"/>
                  </a:lnTo>
                  <a:lnTo>
                    <a:pt x="16764" y="25641"/>
                  </a:lnTo>
                  <a:lnTo>
                    <a:pt x="22377" y="33528"/>
                  </a:lnTo>
                  <a:lnTo>
                    <a:pt x="230251" y="33528"/>
                  </a:lnTo>
                  <a:lnTo>
                    <a:pt x="237744" y="25641"/>
                  </a:lnTo>
                  <a:lnTo>
                    <a:pt x="237744" y="17754"/>
                  </a:lnTo>
                  <a:lnTo>
                    <a:pt x="237744" y="7886"/>
                  </a:lnTo>
                  <a:close/>
                </a:path>
                <a:path w="248920" h="352425">
                  <a:moveTo>
                    <a:pt x="248412" y="327279"/>
                  </a:moveTo>
                  <a:lnTo>
                    <a:pt x="240944" y="321564"/>
                  </a:lnTo>
                  <a:lnTo>
                    <a:pt x="7467" y="321564"/>
                  </a:lnTo>
                  <a:lnTo>
                    <a:pt x="0" y="327279"/>
                  </a:lnTo>
                  <a:lnTo>
                    <a:pt x="0" y="346329"/>
                  </a:lnTo>
                  <a:lnTo>
                    <a:pt x="7467" y="352044"/>
                  </a:lnTo>
                  <a:lnTo>
                    <a:pt x="240944" y="352044"/>
                  </a:lnTo>
                  <a:lnTo>
                    <a:pt x="248412" y="346329"/>
                  </a:lnTo>
                  <a:lnTo>
                    <a:pt x="248412" y="336804"/>
                  </a:lnTo>
                  <a:lnTo>
                    <a:pt x="248412" y="327279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646176" y="4786884"/>
            <a:ext cx="1356360" cy="356870"/>
            <a:chOff x="646176" y="4786884"/>
            <a:chExt cx="1356360" cy="356870"/>
          </a:xfrm>
        </p:grpSpPr>
        <p:sp>
          <p:nvSpPr>
            <p:cNvPr id="24" name="object 24" descr=""/>
            <p:cNvSpPr/>
            <p:nvPr/>
          </p:nvSpPr>
          <p:spPr>
            <a:xfrm>
              <a:off x="1086612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5" h="356870">
                  <a:moveTo>
                    <a:pt x="453009" y="0"/>
                  </a:moveTo>
                  <a:lnTo>
                    <a:pt x="406858" y="4377"/>
                  </a:lnTo>
                  <a:lnTo>
                    <a:pt x="363158" y="16991"/>
                  </a:lnTo>
                  <a:lnTo>
                    <a:pt x="322691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2" y="134226"/>
                  </a:lnTo>
                  <a:lnTo>
                    <a:pt x="222503" y="134226"/>
                  </a:lnTo>
                  <a:lnTo>
                    <a:pt x="216407" y="132232"/>
                  </a:lnTo>
                  <a:lnTo>
                    <a:pt x="210438" y="132232"/>
                  </a:lnTo>
                  <a:lnTo>
                    <a:pt x="165335" y="138038"/>
                  </a:lnTo>
                  <a:lnTo>
                    <a:pt x="123492" y="154637"/>
                  </a:lnTo>
                  <a:lnTo>
                    <a:pt x="85962" y="180804"/>
                  </a:lnTo>
                  <a:lnTo>
                    <a:pt x="53796" y="215312"/>
                  </a:lnTo>
                  <a:lnTo>
                    <a:pt x="28047" y="256934"/>
                  </a:lnTo>
                  <a:lnTo>
                    <a:pt x="9764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3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9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46176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5" h="356870">
                  <a:moveTo>
                    <a:pt x="452945" y="0"/>
                  </a:moveTo>
                  <a:lnTo>
                    <a:pt x="406812" y="4377"/>
                  </a:lnTo>
                  <a:lnTo>
                    <a:pt x="363129" y="16991"/>
                  </a:lnTo>
                  <a:lnTo>
                    <a:pt x="322675" y="37061"/>
                  </a:lnTo>
                  <a:lnTo>
                    <a:pt x="286230" y="63810"/>
                  </a:lnTo>
                  <a:lnTo>
                    <a:pt x="254573" y="96458"/>
                  </a:lnTo>
                  <a:lnTo>
                    <a:pt x="228485" y="134226"/>
                  </a:lnTo>
                  <a:lnTo>
                    <a:pt x="222465" y="134226"/>
                  </a:lnTo>
                  <a:lnTo>
                    <a:pt x="216458" y="132232"/>
                  </a:lnTo>
                  <a:lnTo>
                    <a:pt x="210439" y="132232"/>
                  </a:lnTo>
                  <a:lnTo>
                    <a:pt x="165335" y="138038"/>
                  </a:lnTo>
                  <a:lnTo>
                    <a:pt x="123492" y="154637"/>
                  </a:lnTo>
                  <a:lnTo>
                    <a:pt x="85962" y="180804"/>
                  </a:lnTo>
                  <a:lnTo>
                    <a:pt x="53796" y="215312"/>
                  </a:lnTo>
                  <a:lnTo>
                    <a:pt x="28047" y="256934"/>
                  </a:lnTo>
                  <a:lnTo>
                    <a:pt x="9764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3" y="182308"/>
                  </a:lnTo>
                  <a:lnTo>
                    <a:pt x="678471" y="138147"/>
                  </a:lnTo>
                  <a:lnTo>
                    <a:pt x="652865" y="98857"/>
                  </a:lnTo>
                  <a:lnTo>
                    <a:pt x="621436" y="65138"/>
                  </a:lnTo>
                  <a:lnTo>
                    <a:pt x="584958" y="37692"/>
                  </a:lnTo>
                  <a:lnTo>
                    <a:pt x="544201" y="17219"/>
                  </a:lnTo>
                  <a:lnTo>
                    <a:pt x="499940" y="4421"/>
                  </a:lnTo>
                  <a:lnTo>
                    <a:pt x="452945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75944" y="4864607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3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3" y="27584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75944" y="4864608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976" y="4867656"/>
              <a:ext cx="268224" cy="256032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25525" y="373202"/>
            <a:ext cx="5130800" cy="81724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795"/>
              </a:lnSpc>
              <a:spcBef>
                <a:spcPts val="95"/>
              </a:spcBef>
            </a:pPr>
            <a:r>
              <a:rPr dirty="0" sz="4000" spc="-70"/>
              <a:t>O</a:t>
            </a:r>
            <a:r>
              <a:rPr dirty="0" sz="3100" spc="-70"/>
              <a:t>VERVIEW</a:t>
            </a:r>
            <a:r>
              <a:rPr dirty="0" sz="3100" spc="-180"/>
              <a:t> </a:t>
            </a:r>
            <a:r>
              <a:rPr dirty="0" sz="3100"/>
              <a:t>OF</a:t>
            </a:r>
            <a:r>
              <a:rPr dirty="0" sz="3100" spc="-165"/>
              <a:t> </a:t>
            </a:r>
            <a:r>
              <a:rPr dirty="0" sz="3100" spc="-10"/>
              <a:t>CONTENTS</a:t>
            </a:r>
            <a:endParaRPr sz="3100"/>
          </a:p>
          <a:p>
            <a:pPr marL="85725">
              <a:lnSpc>
                <a:spcPts val="1435"/>
              </a:lnSpc>
            </a:pPr>
            <a:r>
              <a:rPr dirty="0" sz="1200" spc="-80" b="0">
                <a:latin typeface="Arial MT"/>
                <a:cs typeface="Arial MT"/>
              </a:rPr>
              <a:t>A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spc="-50" b="0">
                <a:latin typeface="Arial MT"/>
                <a:cs typeface="Arial MT"/>
              </a:rPr>
              <a:t>summary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the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spc="-25" b="0">
                <a:latin typeface="Arial MT"/>
                <a:cs typeface="Arial MT"/>
              </a:rPr>
              <a:t>prototype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spc="-30" b="0">
                <a:latin typeface="Arial MT"/>
                <a:cs typeface="Arial MT"/>
              </a:rPr>
              <a:t>contents</a:t>
            </a:r>
            <a:r>
              <a:rPr dirty="0" sz="1200" spc="-4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that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spc="-65" b="0">
                <a:latin typeface="Arial MT"/>
                <a:cs typeface="Arial MT"/>
              </a:rPr>
              <a:t>are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spc="-40" b="0">
                <a:latin typeface="Arial MT"/>
                <a:cs typeface="Arial MT"/>
              </a:rPr>
              <a:t>being</a:t>
            </a:r>
            <a:r>
              <a:rPr dirty="0" sz="1200" spc="-45" b="0">
                <a:latin typeface="Arial MT"/>
                <a:cs typeface="Arial MT"/>
              </a:rPr>
              <a:t> </a:t>
            </a:r>
            <a:r>
              <a:rPr dirty="0" sz="1200" spc="-50" b="0">
                <a:latin typeface="Arial MT"/>
                <a:cs typeface="Arial MT"/>
              </a:rPr>
              <a:t>explained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further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spc="-30" b="0">
                <a:latin typeface="Arial MT"/>
                <a:cs typeface="Arial MT"/>
              </a:rPr>
              <a:t>in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spc="-55" b="0">
                <a:latin typeface="Arial MT"/>
                <a:cs typeface="Arial MT"/>
              </a:rPr>
              <a:t>slides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spc="-50" b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788466" y="1286954"/>
          <a:ext cx="7643495" cy="3204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0"/>
                <a:gridCol w="5258434"/>
              </a:tblGrid>
              <a:tr h="5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u="sng" sz="1000" spc="-5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PRIMARY</a:t>
                      </a:r>
                      <a:r>
                        <a:rPr dirty="0" u="sng" sz="1000" spc="-4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 </a:t>
                      </a:r>
                      <a:r>
                        <a:rPr dirty="0" u="sng" sz="1000" spc="-6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DESIGN</a:t>
                      </a:r>
                      <a:r>
                        <a:rPr dirty="0" u="sng" sz="1000" spc="-4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 </a:t>
                      </a:r>
                      <a:r>
                        <a:rPr dirty="0" u="sng" sz="100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OF</a:t>
                      </a:r>
                      <a:r>
                        <a:rPr dirty="0" u="sng" sz="1000" spc="-4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 </a:t>
                      </a:r>
                      <a:r>
                        <a:rPr dirty="0" u="sng" sz="1000" spc="-2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3" action="ppaction://hlinksldjump"/>
                        </a:rPr>
                        <a:t>IDEA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355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832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Problem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faced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succinctly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describing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outlines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problems</a:t>
                      </a:r>
                      <a:r>
                        <a:rPr dirty="0" sz="1000" spc="-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need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solved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while prototyping.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u="sng" sz="1000" spc="-2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4" action="ppaction://hlinksldjump"/>
                        </a:rPr>
                        <a:t>THE </a:t>
                      </a:r>
                      <a:r>
                        <a:rPr dirty="0" u="sng" sz="1000" spc="-4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4" action="ppaction://hlinksldjump"/>
                        </a:rPr>
                        <a:t>MATERIALS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4" action="ppaction://hlinksldjump"/>
                        </a:rPr>
                        <a:t> </a:t>
                      </a:r>
                      <a:r>
                        <a:rPr dirty="0" u="sng" sz="1000" spc="-2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4" action="ppaction://hlinksldjump"/>
                        </a:rPr>
                        <a:t>USED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Short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explanation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on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materials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are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being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used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real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13664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u="sng" sz="1000" spc="-4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LATERITTE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 </a:t>
                      </a:r>
                      <a:r>
                        <a:rPr dirty="0" u="sng" sz="1000" spc="-15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&amp;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 </a:t>
                      </a:r>
                      <a:r>
                        <a:rPr dirty="0" u="sng" sz="100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CLAY</a:t>
                      </a:r>
                      <a:r>
                        <a:rPr dirty="0" u="sng" sz="1000" spc="-1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5" action="ppaction://hlinksldjump"/>
                        </a:rPr>
                        <a:t>LOUVERS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spc="-9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baseline="25641" sz="975" spc="-1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dirty="0" baseline="25641" sz="975" spc="7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Part’s</a:t>
                      </a:r>
                      <a:r>
                        <a:rPr dirty="0" sz="1000" spc="-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technical,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designs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working</a:t>
                      </a:r>
                      <a:r>
                        <a:rPr dirty="0" sz="1000" spc="-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structure.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13664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u="sng" sz="1000" spc="-2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6" action="ppaction://hlinksldjump"/>
                        </a:rPr>
                        <a:t>GEOTHERMAL</a:t>
                      </a:r>
                      <a:r>
                        <a:rPr dirty="0" u="sng" sz="1000" spc="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6" action="ppaction://hlinksldjump"/>
                        </a:rPr>
                        <a:t> </a:t>
                      </a:r>
                      <a:r>
                        <a:rPr dirty="0" u="sng" sz="1000" spc="-3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6" action="ppaction://hlinksldjump"/>
                        </a:rPr>
                        <a:t>COOLING</a:t>
                      </a:r>
                      <a:r>
                        <a:rPr dirty="0" u="sng" sz="1000" spc="-1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6" action="ppaction://hlinksldjump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6" action="ppaction://hlinksldjump"/>
                        </a:rPr>
                        <a:t>SYSTEM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dirty="0" baseline="25641" sz="975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dirty="0" baseline="25641" sz="975" spc="6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Part’s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technical,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designs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structure.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1430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u="sng" sz="1000" spc="-2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7" action="ppaction://hlinksldjump"/>
                        </a:rPr>
                        <a:t>PHASE</a:t>
                      </a:r>
                      <a:r>
                        <a:rPr dirty="0" u="sng" sz="1000" spc="-3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7" action="ppaction://hlinksldjump"/>
                        </a:rPr>
                        <a:t> </a:t>
                      </a:r>
                      <a:r>
                        <a:rPr dirty="0" u="sng" sz="1000" spc="-2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7" action="ppaction://hlinksldjump"/>
                        </a:rPr>
                        <a:t>CHANING</a:t>
                      </a:r>
                      <a:r>
                        <a:rPr dirty="0" u="sng" sz="1000" spc="-3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7" action="ppaction://hlinksldjump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7" action="ppaction://hlinksldjump"/>
                        </a:rPr>
                        <a:t>MATERIAL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baseline="25641" sz="975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dirty="0" baseline="25641" sz="975" spc="67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Part’s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technical,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designs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and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structure.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1430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91440" marR="1498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u="sng" sz="1000" spc="-4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COMPILED</a:t>
                      </a:r>
                      <a:r>
                        <a:rPr dirty="0" u="sng" sz="1000" spc="-3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 </a:t>
                      </a:r>
                      <a:r>
                        <a:rPr dirty="0" u="sng" sz="1000" spc="-7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DESIGN</a:t>
                      </a:r>
                      <a:r>
                        <a:rPr dirty="0" u="sng" sz="1000" spc="-2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 </a:t>
                      </a:r>
                      <a:r>
                        <a:rPr dirty="0" u="sng" sz="100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OF</a:t>
                      </a:r>
                      <a:r>
                        <a:rPr dirty="0" u="sng" sz="1000" spc="-3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 SYSTEM</a:t>
                      </a:r>
                      <a:r>
                        <a:rPr dirty="0" u="sng" sz="1000" spc="-3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 </a:t>
                      </a:r>
                      <a:r>
                        <a:rPr dirty="0" u="sng" sz="1000" spc="-5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IN</a:t>
                      </a:r>
                      <a:r>
                        <a:rPr dirty="0" sz="1000" spc="-5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8" action="ppaction://hlinksldjump"/>
                        </a:rPr>
                        <a:t>STRUCTURE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9207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8420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notion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easily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interactable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environment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structure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planning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execution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6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prototype,</a:t>
                      </a:r>
                      <a:r>
                        <a:rPr dirty="0" sz="10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7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any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space.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794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91440" marR="3276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u="sng" sz="1000" spc="-3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SYSTEM</a:t>
                      </a:r>
                      <a:r>
                        <a:rPr dirty="0" u="sng" sz="1000" spc="-2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 </a:t>
                      </a:r>
                      <a:r>
                        <a:rPr dirty="0" u="sng" sz="1000" spc="-2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TECHNICALS</a:t>
                      </a:r>
                      <a:r>
                        <a:rPr dirty="0" u="sng" sz="1000" spc="-2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AND</a:t>
                      </a:r>
                      <a:r>
                        <a:rPr dirty="0" u="sng" sz="1000" spc="-5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 </a:t>
                      </a:r>
                      <a:r>
                        <a:rPr dirty="0" u="sng" sz="1000" spc="-6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ITS</a:t>
                      </a:r>
                      <a:r>
                        <a:rPr dirty="0" sz="1000" spc="-6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243E55"/>
                          </a:solidFill>
                          <a:uFill>
                            <a:solidFill>
                              <a:srgbClr val="243E55"/>
                            </a:solidFill>
                          </a:uFill>
                          <a:latin typeface="Tahoma"/>
                          <a:cs typeface="Tahoma"/>
                          <a:hlinkClick r:id="rId9" action="ppaction://hlinksldjump"/>
                        </a:rPr>
                        <a:t>EFFECTIVNESS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B="0" marT="9207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2865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project</a:t>
                      </a:r>
                      <a:r>
                        <a:rPr dirty="0" sz="1000" spc="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details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8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well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8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technical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details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0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consumption</a:t>
                      </a:r>
                      <a:r>
                        <a:rPr dirty="0" sz="10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carbon </a:t>
                      </a:r>
                      <a:r>
                        <a:rPr dirty="0" sz="10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emissions,</a:t>
                      </a:r>
                      <a:r>
                        <a:rPr dirty="0" sz="1000" spc="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sustainability</a:t>
                      </a:r>
                      <a:r>
                        <a:rPr dirty="0" sz="10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effectiveness.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794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</a:tbl>
          </a:graphicData>
        </a:graphic>
      </p:graphicFrame>
      <p:sp>
        <p:nvSpPr>
          <p:cNvPr id="31" name="object 31" descr=""/>
          <p:cNvSpPr txBox="1"/>
          <p:nvPr/>
        </p:nvSpPr>
        <p:spPr>
          <a:xfrm>
            <a:off x="6444488" y="4747971"/>
            <a:ext cx="2567940" cy="29908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/>
              <a:buChar char=""/>
              <a:tabLst>
                <a:tab pos="184150" algn="l"/>
              </a:tabLst>
            </a:pPr>
            <a:r>
              <a:rPr dirty="0" sz="900" spc="-65">
                <a:solidFill>
                  <a:srgbClr val="243E55"/>
                </a:solidFill>
                <a:latin typeface="Arial MT"/>
                <a:cs typeface="Arial MT"/>
              </a:rPr>
              <a:t>Facts,</a:t>
            </a:r>
            <a:r>
              <a:rPr dirty="0" sz="9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45">
                <a:solidFill>
                  <a:srgbClr val="243E55"/>
                </a:solidFill>
                <a:latin typeface="Arial MT"/>
                <a:cs typeface="Arial MT"/>
              </a:rPr>
              <a:t>Data</a:t>
            </a:r>
            <a:r>
              <a:rPr dirty="0" sz="9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3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9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45">
                <a:solidFill>
                  <a:srgbClr val="243E55"/>
                </a:solidFill>
                <a:latin typeface="Arial MT"/>
                <a:cs typeface="Arial MT"/>
              </a:rPr>
              <a:t>Images</a:t>
            </a:r>
            <a:r>
              <a:rPr dirty="0" sz="9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55">
                <a:solidFill>
                  <a:srgbClr val="243E55"/>
                </a:solidFill>
                <a:latin typeface="Arial MT"/>
                <a:cs typeface="Arial MT"/>
              </a:rPr>
              <a:t>Used</a:t>
            </a:r>
            <a:r>
              <a:rPr dirty="0" sz="9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4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9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40">
                <a:solidFill>
                  <a:srgbClr val="243E55"/>
                </a:solidFill>
                <a:latin typeface="Arial MT"/>
                <a:cs typeface="Arial MT"/>
              </a:rPr>
              <a:t>Collected</a:t>
            </a:r>
            <a:r>
              <a:rPr dirty="0" sz="9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243E55"/>
                </a:solidFill>
                <a:latin typeface="Arial MT"/>
                <a:cs typeface="Arial MT"/>
              </a:rPr>
              <a:t>From:</a:t>
            </a:r>
            <a:endParaRPr sz="9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dirty="0" sz="500" spc="-10">
                <a:solidFill>
                  <a:srgbClr val="243E55"/>
                </a:solidFill>
                <a:latin typeface="Arial MT"/>
                <a:cs typeface="Arial MT"/>
              </a:rPr>
              <a:t>coolant</a:t>
            </a:r>
            <a:r>
              <a:rPr dirty="0" sz="5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60">
                <a:solidFill>
                  <a:srgbClr val="243E55"/>
                </a:solidFill>
                <a:latin typeface="Arial MT"/>
                <a:cs typeface="Arial MT"/>
              </a:rPr>
              <a:t>,</a:t>
            </a:r>
            <a:r>
              <a:rPr dirty="0" sz="5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0">
                <a:solidFill>
                  <a:srgbClr val="243E55"/>
                </a:solidFill>
                <a:latin typeface="Arial MT"/>
                <a:cs typeface="Arial MT"/>
              </a:rPr>
              <a:t>colling </a:t>
            </a:r>
            <a:r>
              <a:rPr dirty="0" sz="500" spc="-25">
                <a:solidFill>
                  <a:srgbClr val="243E55"/>
                </a:solidFill>
                <a:latin typeface="Arial MT"/>
                <a:cs typeface="Arial MT"/>
              </a:rPr>
              <a:t>solutions,</a:t>
            </a:r>
            <a:r>
              <a:rPr dirty="0" sz="5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5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10">
                <a:solidFill>
                  <a:srgbClr val="243E55"/>
                </a:solidFill>
                <a:latin typeface="Arial MT"/>
                <a:cs typeface="Arial MT"/>
              </a:rPr>
              <a:t>other </a:t>
            </a:r>
            <a:r>
              <a:rPr dirty="0" sz="500" spc="-30">
                <a:solidFill>
                  <a:srgbClr val="243E55"/>
                </a:solidFill>
                <a:latin typeface="Arial MT"/>
                <a:cs typeface="Arial MT"/>
              </a:rPr>
              <a:t>websites</a:t>
            </a:r>
            <a:r>
              <a:rPr dirty="0" sz="5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0">
                <a:solidFill>
                  <a:srgbClr val="243E55"/>
                </a:solidFill>
                <a:latin typeface="Arial MT"/>
                <a:cs typeface="Arial MT"/>
              </a:rPr>
              <a:t>over</a:t>
            </a:r>
            <a:r>
              <a:rPr dirty="0" sz="500" spc="-10">
                <a:solidFill>
                  <a:srgbClr val="243E55"/>
                </a:solidFill>
                <a:latin typeface="Arial MT"/>
                <a:cs typeface="Arial MT"/>
              </a:rPr>
              <a:t> internet</a:t>
            </a:r>
            <a:r>
              <a:rPr dirty="0" sz="5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35">
                <a:solidFill>
                  <a:srgbClr val="243E55"/>
                </a:solidFill>
                <a:latin typeface="Arial MT"/>
                <a:cs typeface="Arial MT"/>
              </a:rPr>
              <a:t>(we</a:t>
            </a:r>
            <a:r>
              <a:rPr dirty="0" sz="500" spc="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10">
                <a:solidFill>
                  <a:srgbClr val="243E55"/>
                </a:solidFill>
                <a:latin typeface="Arial MT"/>
                <a:cs typeface="Arial MT"/>
              </a:rPr>
              <a:t>do </a:t>
            </a:r>
            <a:r>
              <a:rPr dirty="0" sz="500">
                <a:solidFill>
                  <a:srgbClr val="243E55"/>
                </a:solidFill>
                <a:latin typeface="Arial MT"/>
                <a:cs typeface="Arial MT"/>
              </a:rPr>
              <a:t>not</a:t>
            </a:r>
            <a:r>
              <a:rPr dirty="0" sz="5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0">
                <a:solidFill>
                  <a:srgbClr val="243E55"/>
                </a:solidFill>
                <a:latin typeface="Arial MT"/>
                <a:cs typeface="Arial MT"/>
              </a:rPr>
              <a:t>own</a:t>
            </a:r>
            <a:r>
              <a:rPr dirty="0" sz="500" spc="-25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r>
              <a:rPr dirty="0" sz="5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5">
                <a:solidFill>
                  <a:srgbClr val="243E55"/>
                </a:solidFill>
                <a:latin typeface="Arial MT"/>
                <a:cs typeface="Arial MT"/>
              </a:rPr>
              <a:t>claim</a:t>
            </a:r>
            <a:r>
              <a:rPr dirty="0" sz="5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500" spc="-20">
                <a:solidFill>
                  <a:srgbClr val="243E55"/>
                </a:solidFill>
                <a:latin typeface="Arial MT"/>
                <a:cs typeface="Arial MT"/>
              </a:rPr>
              <a:t>them)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70426" y="3259277"/>
            <a:ext cx="464756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12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COMPILED</a:t>
            </a:r>
            <a:r>
              <a:rPr dirty="0" u="sng" sz="3200" spc="-18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17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DESIGN </a:t>
            </a:r>
            <a:r>
              <a:rPr dirty="0" u="sng" sz="3200" spc="-2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OF</a:t>
            </a:r>
            <a:r>
              <a:rPr dirty="0" sz="3200" spc="-25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u="sng" sz="3200" spc="-7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SYSTEM</a:t>
            </a:r>
            <a:r>
              <a:rPr dirty="0" u="sng" sz="3200" spc="-18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29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IN</a:t>
            </a:r>
            <a:r>
              <a:rPr dirty="0" u="sng" sz="3200" spc="-204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7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STRUCTURE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85844" y="2427732"/>
            <a:ext cx="864235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779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77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06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72883" y="3378922"/>
            <a:ext cx="2071370" cy="1764664"/>
            <a:chOff x="7072883" y="3378922"/>
            <a:chExt cx="2071370" cy="1764664"/>
          </a:xfrm>
        </p:grpSpPr>
        <p:sp>
          <p:nvSpPr>
            <p:cNvPr id="3" name="object 3" descr=""/>
            <p:cNvSpPr/>
            <p:nvPr/>
          </p:nvSpPr>
          <p:spPr>
            <a:xfrm>
              <a:off x="7700116" y="3378922"/>
              <a:ext cx="1443990" cy="1764664"/>
            </a:xfrm>
            <a:custGeom>
              <a:avLst/>
              <a:gdLst/>
              <a:ahLst/>
              <a:cxnLst/>
              <a:rect l="l" t="t" r="r" b="b"/>
              <a:pathLst>
                <a:path w="1443990" h="1764664">
                  <a:moveTo>
                    <a:pt x="1443882" y="0"/>
                  </a:moveTo>
                  <a:lnTo>
                    <a:pt x="1376899" y="19696"/>
                  </a:lnTo>
                  <a:lnTo>
                    <a:pt x="1333098" y="39022"/>
                  </a:lnTo>
                  <a:lnTo>
                    <a:pt x="1291734" y="62345"/>
                  </a:lnTo>
                  <a:lnTo>
                    <a:pt x="1252977" y="89425"/>
                  </a:lnTo>
                  <a:lnTo>
                    <a:pt x="1216997" y="120022"/>
                  </a:lnTo>
                  <a:lnTo>
                    <a:pt x="1183964" y="153897"/>
                  </a:lnTo>
                  <a:lnTo>
                    <a:pt x="1154047" y="190810"/>
                  </a:lnTo>
                  <a:lnTo>
                    <a:pt x="1127418" y="230519"/>
                  </a:lnTo>
                  <a:lnTo>
                    <a:pt x="1104245" y="272787"/>
                  </a:lnTo>
                  <a:lnTo>
                    <a:pt x="1084699" y="317372"/>
                  </a:lnTo>
                  <a:lnTo>
                    <a:pt x="1068950" y="364035"/>
                  </a:lnTo>
                  <a:lnTo>
                    <a:pt x="1057167" y="412535"/>
                  </a:lnTo>
                  <a:lnTo>
                    <a:pt x="1050588" y="455943"/>
                  </a:lnTo>
                  <a:lnTo>
                    <a:pt x="1045675" y="500567"/>
                  </a:lnTo>
                  <a:lnTo>
                    <a:pt x="1041732" y="545978"/>
                  </a:lnTo>
                  <a:lnTo>
                    <a:pt x="1038063" y="591744"/>
                  </a:lnTo>
                  <a:lnTo>
                    <a:pt x="1033969" y="637438"/>
                  </a:lnTo>
                  <a:lnTo>
                    <a:pt x="1028754" y="682627"/>
                  </a:lnTo>
                  <a:lnTo>
                    <a:pt x="1021721" y="726884"/>
                  </a:lnTo>
                  <a:lnTo>
                    <a:pt x="1012174" y="769777"/>
                  </a:lnTo>
                  <a:lnTo>
                    <a:pt x="999414" y="810878"/>
                  </a:lnTo>
                  <a:lnTo>
                    <a:pt x="982745" y="849756"/>
                  </a:lnTo>
                  <a:lnTo>
                    <a:pt x="961471" y="885981"/>
                  </a:lnTo>
                  <a:lnTo>
                    <a:pt x="934894" y="919123"/>
                  </a:lnTo>
                  <a:lnTo>
                    <a:pt x="902317" y="948753"/>
                  </a:lnTo>
                  <a:lnTo>
                    <a:pt x="863043" y="974441"/>
                  </a:lnTo>
                  <a:lnTo>
                    <a:pt x="816375" y="995757"/>
                  </a:lnTo>
                  <a:lnTo>
                    <a:pt x="767854" y="1011801"/>
                  </a:lnTo>
                  <a:lnTo>
                    <a:pt x="718288" y="1023747"/>
                  </a:lnTo>
                  <a:lnTo>
                    <a:pt x="667942" y="1032721"/>
                  </a:lnTo>
                  <a:lnTo>
                    <a:pt x="617081" y="1039852"/>
                  </a:lnTo>
                  <a:lnTo>
                    <a:pt x="514873" y="1053089"/>
                  </a:lnTo>
                  <a:lnTo>
                    <a:pt x="464057" y="1061451"/>
                  </a:lnTo>
                  <a:lnTo>
                    <a:pt x="413785" y="1072478"/>
                  </a:lnTo>
                  <a:lnTo>
                    <a:pt x="366734" y="1084241"/>
                  </a:lnTo>
                  <a:lnTo>
                    <a:pt x="321484" y="1099478"/>
                  </a:lnTo>
                  <a:lnTo>
                    <a:pt x="278157" y="1118284"/>
                  </a:lnTo>
                  <a:lnTo>
                    <a:pt x="236874" y="1140755"/>
                  </a:lnTo>
                  <a:lnTo>
                    <a:pt x="197759" y="1166986"/>
                  </a:lnTo>
                  <a:lnTo>
                    <a:pt x="160932" y="1197074"/>
                  </a:lnTo>
                  <a:lnTo>
                    <a:pt x="126517" y="1231114"/>
                  </a:lnTo>
                  <a:lnTo>
                    <a:pt x="94634" y="1269201"/>
                  </a:lnTo>
                  <a:lnTo>
                    <a:pt x="68655" y="1308438"/>
                  </a:lnTo>
                  <a:lnTo>
                    <a:pt x="46846" y="1349224"/>
                  </a:lnTo>
                  <a:lnTo>
                    <a:pt x="29196" y="1391283"/>
                  </a:lnTo>
                  <a:lnTo>
                    <a:pt x="15696" y="1434336"/>
                  </a:lnTo>
                  <a:lnTo>
                    <a:pt x="6336" y="1478106"/>
                  </a:lnTo>
                  <a:lnTo>
                    <a:pt x="1108" y="1522315"/>
                  </a:lnTo>
                  <a:lnTo>
                    <a:pt x="0" y="1566686"/>
                  </a:lnTo>
                  <a:lnTo>
                    <a:pt x="3003" y="1610940"/>
                  </a:lnTo>
                  <a:lnTo>
                    <a:pt x="10107" y="1654801"/>
                  </a:lnTo>
                  <a:lnTo>
                    <a:pt x="21304" y="1697990"/>
                  </a:lnTo>
                  <a:lnTo>
                    <a:pt x="36582" y="1740230"/>
                  </a:lnTo>
                  <a:lnTo>
                    <a:pt x="48069" y="1764575"/>
                  </a:lnTo>
                  <a:lnTo>
                    <a:pt x="1443882" y="1764575"/>
                  </a:lnTo>
                  <a:lnTo>
                    <a:pt x="144388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852915" y="3721838"/>
              <a:ext cx="291465" cy="1199515"/>
            </a:xfrm>
            <a:custGeom>
              <a:avLst/>
              <a:gdLst/>
              <a:ahLst/>
              <a:cxnLst/>
              <a:rect l="l" t="t" r="r" b="b"/>
              <a:pathLst>
                <a:path w="291465" h="1199514">
                  <a:moveTo>
                    <a:pt x="291083" y="0"/>
                  </a:moveTo>
                  <a:lnTo>
                    <a:pt x="219121" y="18362"/>
                  </a:lnTo>
                  <a:lnTo>
                    <a:pt x="182286" y="41682"/>
                  </a:lnTo>
                  <a:lnTo>
                    <a:pt x="151557" y="72219"/>
                  </a:lnTo>
                  <a:lnTo>
                    <a:pt x="128127" y="108755"/>
                  </a:lnTo>
                  <a:lnTo>
                    <a:pt x="113193" y="150073"/>
                  </a:lnTo>
                  <a:lnTo>
                    <a:pt x="107950" y="194956"/>
                  </a:lnTo>
                  <a:lnTo>
                    <a:pt x="108733" y="210119"/>
                  </a:lnTo>
                  <a:lnTo>
                    <a:pt x="110696" y="224691"/>
                  </a:lnTo>
                  <a:lnTo>
                    <a:pt x="113254" y="238670"/>
                  </a:lnTo>
                  <a:lnTo>
                    <a:pt x="115824" y="252055"/>
                  </a:lnTo>
                  <a:lnTo>
                    <a:pt x="120173" y="267300"/>
                  </a:lnTo>
                  <a:lnTo>
                    <a:pt x="123190" y="282397"/>
                  </a:lnTo>
                  <a:lnTo>
                    <a:pt x="113256" y="345330"/>
                  </a:lnTo>
                  <a:lnTo>
                    <a:pt x="82276" y="399808"/>
                  </a:lnTo>
                  <a:lnTo>
                    <a:pt x="63500" y="424965"/>
                  </a:lnTo>
                  <a:lnTo>
                    <a:pt x="40826" y="457389"/>
                  </a:lnTo>
                  <a:lnTo>
                    <a:pt x="20415" y="491594"/>
                  </a:lnTo>
                  <a:lnTo>
                    <a:pt x="5671" y="529370"/>
                  </a:lnTo>
                  <a:lnTo>
                    <a:pt x="0" y="572501"/>
                  </a:lnTo>
                  <a:lnTo>
                    <a:pt x="6812" y="619024"/>
                  </a:lnTo>
                  <a:lnTo>
                    <a:pt x="24780" y="657961"/>
                  </a:lnTo>
                  <a:lnTo>
                    <a:pt x="50202" y="691843"/>
                  </a:lnTo>
                  <a:lnTo>
                    <a:pt x="104626" y="750565"/>
                  </a:lnTo>
                  <a:lnTo>
                    <a:pt x="126603" y="779119"/>
                  </a:lnTo>
                  <a:lnTo>
                    <a:pt x="143222" y="810648"/>
                  </a:lnTo>
                  <a:lnTo>
                    <a:pt x="152400" y="846936"/>
                  </a:lnTo>
                  <a:lnTo>
                    <a:pt x="152267" y="866365"/>
                  </a:lnTo>
                  <a:lnTo>
                    <a:pt x="147812" y="884607"/>
                  </a:lnTo>
                  <a:lnTo>
                    <a:pt x="140094" y="902253"/>
                  </a:lnTo>
                  <a:lnTo>
                    <a:pt x="130175" y="919897"/>
                  </a:lnTo>
                  <a:lnTo>
                    <a:pt x="120848" y="937871"/>
                  </a:lnTo>
                  <a:lnTo>
                    <a:pt x="112712" y="956587"/>
                  </a:lnTo>
                  <a:lnTo>
                    <a:pt x="106957" y="976790"/>
                  </a:lnTo>
                  <a:lnTo>
                    <a:pt x="104775" y="999221"/>
                  </a:lnTo>
                  <a:lnTo>
                    <a:pt x="110107" y="1045343"/>
                  </a:lnTo>
                  <a:lnTo>
                    <a:pt x="125293" y="1087719"/>
                  </a:lnTo>
                  <a:lnTo>
                    <a:pt x="149112" y="1125129"/>
                  </a:lnTo>
                  <a:lnTo>
                    <a:pt x="180344" y="1156351"/>
                  </a:lnTo>
                  <a:lnTo>
                    <a:pt x="217769" y="1180165"/>
                  </a:lnTo>
                  <a:lnTo>
                    <a:pt x="260169" y="1195349"/>
                  </a:lnTo>
                  <a:lnTo>
                    <a:pt x="291083" y="1198921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852915" y="3732276"/>
              <a:ext cx="291465" cy="1189355"/>
            </a:xfrm>
            <a:custGeom>
              <a:avLst/>
              <a:gdLst/>
              <a:ahLst/>
              <a:cxnLst/>
              <a:rect l="l" t="t" r="r" b="b"/>
              <a:pathLst>
                <a:path w="291465" h="1189354">
                  <a:moveTo>
                    <a:pt x="239902" y="0"/>
                  </a:moveTo>
                  <a:lnTo>
                    <a:pt x="198761" y="20108"/>
                  </a:lnTo>
                  <a:lnTo>
                    <a:pt x="163782" y="48948"/>
                  </a:lnTo>
                  <a:lnTo>
                    <a:pt x="136191" y="85008"/>
                  </a:lnTo>
                  <a:lnTo>
                    <a:pt x="117214" y="126777"/>
                  </a:lnTo>
                  <a:lnTo>
                    <a:pt x="108076" y="172745"/>
                  </a:lnTo>
                  <a:lnTo>
                    <a:pt x="108076" y="185432"/>
                  </a:lnTo>
                  <a:lnTo>
                    <a:pt x="113381" y="229113"/>
                  </a:lnTo>
                  <a:lnTo>
                    <a:pt x="119237" y="253431"/>
                  </a:lnTo>
                  <a:lnTo>
                    <a:pt x="121761" y="264674"/>
                  </a:lnTo>
                  <a:lnTo>
                    <a:pt x="123380" y="275917"/>
                  </a:lnTo>
                  <a:lnTo>
                    <a:pt x="123951" y="286867"/>
                  </a:lnTo>
                  <a:lnTo>
                    <a:pt x="123951" y="297954"/>
                  </a:lnTo>
                  <a:lnTo>
                    <a:pt x="113381" y="335672"/>
                  </a:lnTo>
                  <a:lnTo>
                    <a:pt x="82349" y="390102"/>
                  </a:lnTo>
                  <a:lnTo>
                    <a:pt x="63500" y="415239"/>
                  </a:lnTo>
                  <a:lnTo>
                    <a:pt x="40880" y="447628"/>
                  </a:lnTo>
                  <a:lnTo>
                    <a:pt x="20462" y="481803"/>
                  </a:lnTo>
                  <a:lnTo>
                    <a:pt x="5689" y="519545"/>
                  </a:lnTo>
                  <a:lnTo>
                    <a:pt x="0" y="562635"/>
                  </a:lnTo>
                  <a:lnTo>
                    <a:pt x="6832" y="609114"/>
                  </a:lnTo>
                  <a:lnTo>
                    <a:pt x="24844" y="648015"/>
                  </a:lnTo>
                  <a:lnTo>
                    <a:pt x="50309" y="681866"/>
                  </a:lnTo>
                  <a:lnTo>
                    <a:pt x="104753" y="740532"/>
                  </a:lnTo>
                  <a:lnTo>
                    <a:pt x="126730" y="769061"/>
                  </a:lnTo>
                  <a:lnTo>
                    <a:pt x="143349" y="800561"/>
                  </a:lnTo>
                  <a:lnTo>
                    <a:pt x="152526" y="836815"/>
                  </a:lnTo>
                  <a:lnTo>
                    <a:pt x="152526" y="839990"/>
                  </a:lnTo>
                  <a:lnTo>
                    <a:pt x="154177" y="843153"/>
                  </a:lnTo>
                  <a:lnTo>
                    <a:pt x="154177" y="846328"/>
                  </a:lnTo>
                  <a:lnTo>
                    <a:pt x="151536" y="863365"/>
                  </a:lnTo>
                  <a:lnTo>
                    <a:pt x="146383" y="879213"/>
                  </a:lnTo>
                  <a:lnTo>
                    <a:pt x="139158" y="894467"/>
                  </a:lnTo>
                  <a:lnTo>
                    <a:pt x="130301" y="909726"/>
                  </a:lnTo>
                  <a:lnTo>
                    <a:pt x="120975" y="927673"/>
                  </a:lnTo>
                  <a:lnTo>
                    <a:pt x="112839" y="946367"/>
                  </a:lnTo>
                  <a:lnTo>
                    <a:pt x="107084" y="966549"/>
                  </a:lnTo>
                  <a:lnTo>
                    <a:pt x="104901" y="988961"/>
                  </a:lnTo>
                  <a:lnTo>
                    <a:pt x="109965" y="1034378"/>
                  </a:lnTo>
                  <a:lnTo>
                    <a:pt x="124417" y="1076135"/>
                  </a:lnTo>
                  <a:lnTo>
                    <a:pt x="147149" y="1113095"/>
                  </a:lnTo>
                  <a:lnTo>
                    <a:pt x="177052" y="1144123"/>
                  </a:lnTo>
                  <a:lnTo>
                    <a:pt x="213018" y="1168081"/>
                  </a:lnTo>
                  <a:lnTo>
                    <a:pt x="253938" y="1183833"/>
                  </a:lnTo>
                  <a:lnTo>
                    <a:pt x="291083" y="1189152"/>
                  </a:lnTo>
                  <a:lnTo>
                    <a:pt x="291083" y="967683"/>
                  </a:lnTo>
                  <a:lnTo>
                    <a:pt x="272012" y="946150"/>
                  </a:lnTo>
                  <a:lnTo>
                    <a:pt x="252047" y="911107"/>
                  </a:lnTo>
                  <a:lnTo>
                    <a:pt x="239535" y="872202"/>
                  </a:lnTo>
                  <a:lnTo>
                    <a:pt x="235203" y="830478"/>
                  </a:lnTo>
                  <a:lnTo>
                    <a:pt x="237410" y="807842"/>
                  </a:lnTo>
                  <a:lnTo>
                    <a:pt x="243331" y="787287"/>
                  </a:lnTo>
                  <a:lnTo>
                    <a:pt x="251920" y="768515"/>
                  </a:lnTo>
                  <a:lnTo>
                    <a:pt x="262127" y="751230"/>
                  </a:lnTo>
                  <a:lnTo>
                    <a:pt x="271166" y="733598"/>
                  </a:lnTo>
                  <a:lnTo>
                    <a:pt x="278431" y="715967"/>
                  </a:lnTo>
                  <a:lnTo>
                    <a:pt x="282719" y="697743"/>
                  </a:lnTo>
                  <a:lnTo>
                    <a:pt x="282828" y="678332"/>
                  </a:lnTo>
                  <a:lnTo>
                    <a:pt x="273649" y="642073"/>
                  </a:lnTo>
                  <a:lnTo>
                    <a:pt x="257016" y="610573"/>
                  </a:lnTo>
                  <a:lnTo>
                    <a:pt x="235001" y="582047"/>
                  </a:lnTo>
                  <a:lnTo>
                    <a:pt x="209676" y="554710"/>
                  </a:lnTo>
                  <a:lnTo>
                    <a:pt x="181201" y="523159"/>
                  </a:lnTo>
                  <a:lnTo>
                    <a:pt x="155701" y="488935"/>
                  </a:lnTo>
                  <a:lnTo>
                    <a:pt x="137346" y="449956"/>
                  </a:lnTo>
                  <a:lnTo>
                    <a:pt x="130301" y="404139"/>
                  </a:lnTo>
                  <a:lnTo>
                    <a:pt x="135991" y="360163"/>
                  </a:lnTo>
                  <a:lnTo>
                    <a:pt x="150764" y="322127"/>
                  </a:lnTo>
                  <a:lnTo>
                    <a:pt x="171182" y="288251"/>
                  </a:lnTo>
                  <a:lnTo>
                    <a:pt x="193801" y="256755"/>
                  </a:lnTo>
                  <a:lnTo>
                    <a:pt x="212598" y="231369"/>
                  </a:lnTo>
                  <a:lnTo>
                    <a:pt x="229774" y="204646"/>
                  </a:lnTo>
                  <a:lnTo>
                    <a:pt x="243665" y="175844"/>
                  </a:lnTo>
                  <a:lnTo>
                    <a:pt x="252602" y="144221"/>
                  </a:lnTo>
                  <a:lnTo>
                    <a:pt x="254539" y="128978"/>
                  </a:lnTo>
                  <a:lnTo>
                    <a:pt x="253619" y="113912"/>
                  </a:lnTo>
                  <a:lnTo>
                    <a:pt x="250602" y="98551"/>
                  </a:lnTo>
                  <a:lnTo>
                    <a:pt x="246252" y="82423"/>
                  </a:lnTo>
                  <a:lnTo>
                    <a:pt x="243683" y="69947"/>
                  </a:lnTo>
                  <a:lnTo>
                    <a:pt x="241125" y="56435"/>
                  </a:lnTo>
                  <a:lnTo>
                    <a:pt x="239162" y="42042"/>
                  </a:lnTo>
                  <a:lnTo>
                    <a:pt x="238378" y="26924"/>
                  </a:lnTo>
                  <a:lnTo>
                    <a:pt x="238402" y="20038"/>
                  </a:lnTo>
                  <a:lnTo>
                    <a:pt x="238569" y="13462"/>
                  </a:lnTo>
                  <a:lnTo>
                    <a:pt x="239021" y="6885"/>
                  </a:lnTo>
                  <a:lnTo>
                    <a:pt x="23990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14843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4" h="356870">
                  <a:moveTo>
                    <a:pt x="453008" y="0"/>
                  </a:moveTo>
                  <a:lnTo>
                    <a:pt x="406858" y="4377"/>
                  </a:lnTo>
                  <a:lnTo>
                    <a:pt x="363158" y="16991"/>
                  </a:lnTo>
                  <a:lnTo>
                    <a:pt x="322691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3" y="134226"/>
                  </a:lnTo>
                  <a:lnTo>
                    <a:pt x="222503" y="134226"/>
                  </a:lnTo>
                  <a:lnTo>
                    <a:pt x="216407" y="132232"/>
                  </a:lnTo>
                  <a:lnTo>
                    <a:pt x="210438" y="132232"/>
                  </a:lnTo>
                  <a:lnTo>
                    <a:pt x="165345" y="138038"/>
                  </a:lnTo>
                  <a:lnTo>
                    <a:pt x="123510" y="154637"/>
                  </a:lnTo>
                  <a:lnTo>
                    <a:pt x="85985" y="180804"/>
                  </a:lnTo>
                  <a:lnTo>
                    <a:pt x="53820" y="215312"/>
                  </a:lnTo>
                  <a:lnTo>
                    <a:pt x="28068" y="256934"/>
                  </a:lnTo>
                  <a:lnTo>
                    <a:pt x="9777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3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72883" y="4786884"/>
              <a:ext cx="917575" cy="356870"/>
            </a:xfrm>
            <a:custGeom>
              <a:avLst/>
              <a:gdLst/>
              <a:ahLst/>
              <a:cxnLst/>
              <a:rect l="l" t="t" r="r" b="b"/>
              <a:pathLst>
                <a:path w="917575" h="356870">
                  <a:moveTo>
                    <a:pt x="453644" y="0"/>
                  </a:moveTo>
                  <a:lnTo>
                    <a:pt x="407483" y="4377"/>
                  </a:lnTo>
                  <a:lnTo>
                    <a:pt x="363756" y="16991"/>
                  </a:lnTo>
                  <a:lnTo>
                    <a:pt x="323246" y="37061"/>
                  </a:lnTo>
                  <a:lnTo>
                    <a:pt x="286737" y="63810"/>
                  </a:lnTo>
                  <a:lnTo>
                    <a:pt x="255012" y="96458"/>
                  </a:lnTo>
                  <a:lnTo>
                    <a:pt x="228854" y="134226"/>
                  </a:lnTo>
                  <a:lnTo>
                    <a:pt x="222885" y="134226"/>
                  </a:lnTo>
                  <a:lnTo>
                    <a:pt x="216789" y="132232"/>
                  </a:lnTo>
                  <a:lnTo>
                    <a:pt x="210820" y="132232"/>
                  </a:lnTo>
                  <a:lnTo>
                    <a:pt x="165625" y="138038"/>
                  </a:lnTo>
                  <a:lnTo>
                    <a:pt x="123704" y="154637"/>
                  </a:lnTo>
                  <a:lnTo>
                    <a:pt x="86109" y="180804"/>
                  </a:lnTo>
                  <a:lnTo>
                    <a:pt x="53890" y="215312"/>
                  </a:lnTo>
                  <a:lnTo>
                    <a:pt x="28099" y="256934"/>
                  </a:lnTo>
                  <a:lnTo>
                    <a:pt x="9785" y="304444"/>
                  </a:lnTo>
                  <a:lnTo>
                    <a:pt x="0" y="356615"/>
                  </a:lnTo>
                  <a:lnTo>
                    <a:pt x="917448" y="356615"/>
                  </a:lnTo>
                  <a:lnTo>
                    <a:pt x="895638" y="311009"/>
                  </a:lnTo>
                  <a:lnTo>
                    <a:pt x="866925" y="270911"/>
                  </a:lnTo>
                  <a:lnTo>
                    <a:pt x="832088" y="237157"/>
                  </a:lnTo>
                  <a:lnTo>
                    <a:pt x="791906" y="210582"/>
                  </a:lnTo>
                  <a:lnTo>
                    <a:pt x="747159" y="192021"/>
                  </a:lnTo>
                  <a:lnTo>
                    <a:pt x="698626" y="182308"/>
                  </a:lnTo>
                  <a:lnTo>
                    <a:pt x="679564" y="138147"/>
                  </a:lnTo>
                  <a:lnTo>
                    <a:pt x="653913" y="98857"/>
                  </a:lnTo>
                  <a:lnTo>
                    <a:pt x="622439" y="65138"/>
                  </a:lnTo>
                  <a:lnTo>
                    <a:pt x="585908" y="37692"/>
                  </a:lnTo>
                  <a:lnTo>
                    <a:pt x="545088" y="17219"/>
                  </a:lnTo>
                  <a:lnTo>
                    <a:pt x="500744" y="442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04175" y="4864607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5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04175" y="4864608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5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83" y="4867656"/>
              <a:ext cx="269748" cy="2560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0223" y="4834128"/>
              <a:ext cx="169164" cy="11582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096755" y="48615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47243"/>
                  </a:moveTo>
                  <a:lnTo>
                    <a:pt x="47243" y="47243"/>
                  </a:ln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solidFill>
              <a:srgbClr val="6282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096755" y="48615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47243"/>
                  </a:moveTo>
                  <a:lnTo>
                    <a:pt x="47243" y="47243"/>
                  </a:ln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25711" y="4861560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9525" h="47625">
                  <a:moveTo>
                    <a:pt x="91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9143" y="4724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817863" y="4628387"/>
              <a:ext cx="279400" cy="515620"/>
            </a:xfrm>
            <a:custGeom>
              <a:avLst/>
              <a:gdLst/>
              <a:ahLst/>
              <a:cxnLst/>
              <a:rect l="l" t="t" r="r" b="b"/>
              <a:pathLst>
                <a:path w="279400" h="515620">
                  <a:moveTo>
                    <a:pt x="278892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278892" y="515112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869679" y="4628388"/>
              <a:ext cx="227329" cy="452755"/>
            </a:xfrm>
            <a:custGeom>
              <a:avLst/>
              <a:gdLst/>
              <a:ahLst/>
              <a:cxnLst/>
              <a:rect l="l" t="t" r="r" b="b"/>
              <a:pathLst>
                <a:path w="227329" h="452754">
                  <a:moveTo>
                    <a:pt x="227075" y="0"/>
                  </a:moveTo>
                  <a:lnTo>
                    <a:pt x="0" y="0"/>
                  </a:lnTo>
                  <a:lnTo>
                    <a:pt x="16510" y="452628"/>
                  </a:lnTo>
                  <a:lnTo>
                    <a:pt x="227075" y="428517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17864" y="4684776"/>
              <a:ext cx="279400" cy="459105"/>
            </a:xfrm>
            <a:custGeom>
              <a:avLst/>
              <a:gdLst/>
              <a:ahLst/>
              <a:cxnLst/>
              <a:rect l="l" t="t" r="r" b="b"/>
              <a:pathLst>
                <a:path w="279400" h="459104">
                  <a:moveTo>
                    <a:pt x="193548" y="278650"/>
                  </a:moveTo>
                  <a:lnTo>
                    <a:pt x="192278" y="277368"/>
                  </a:lnTo>
                  <a:lnTo>
                    <a:pt x="188722" y="277368"/>
                  </a:lnTo>
                  <a:lnTo>
                    <a:pt x="187452" y="278650"/>
                  </a:lnTo>
                  <a:lnTo>
                    <a:pt x="187452" y="349237"/>
                  </a:lnTo>
                  <a:lnTo>
                    <a:pt x="188722" y="350520"/>
                  </a:lnTo>
                  <a:lnTo>
                    <a:pt x="192278" y="350520"/>
                  </a:lnTo>
                  <a:lnTo>
                    <a:pt x="193548" y="349237"/>
                  </a:lnTo>
                  <a:lnTo>
                    <a:pt x="193548" y="347954"/>
                  </a:lnTo>
                  <a:lnTo>
                    <a:pt x="193548" y="278650"/>
                  </a:lnTo>
                  <a:close/>
                </a:path>
                <a:path w="279400" h="459104">
                  <a:moveTo>
                    <a:pt x="210312" y="278650"/>
                  </a:moveTo>
                  <a:lnTo>
                    <a:pt x="208788" y="277368"/>
                  </a:lnTo>
                  <a:lnTo>
                    <a:pt x="205740" y="277368"/>
                  </a:lnTo>
                  <a:lnTo>
                    <a:pt x="204216" y="278650"/>
                  </a:lnTo>
                  <a:lnTo>
                    <a:pt x="204216" y="349237"/>
                  </a:lnTo>
                  <a:lnTo>
                    <a:pt x="205740" y="350520"/>
                  </a:lnTo>
                  <a:lnTo>
                    <a:pt x="208788" y="350520"/>
                  </a:lnTo>
                  <a:lnTo>
                    <a:pt x="210312" y="349237"/>
                  </a:lnTo>
                  <a:lnTo>
                    <a:pt x="210312" y="347954"/>
                  </a:lnTo>
                  <a:lnTo>
                    <a:pt x="210312" y="278650"/>
                  </a:lnTo>
                  <a:close/>
                </a:path>
                <a:path w="279400" h="459104">
                  <a:moveTo>
                    <a:pt x="228600" y="278650"/>
                  </a:moveTo>
                  <a:lnTo>
                    <a:pt x="227076" y="277368"/>
                  </a:lnTo>
                  <a:lnTo>
                    <a:pt x="222504" y="277368"/>
                  </a:lnTo>
                  <a:lnTo>
                    <a:pt x="220980" y="278650"/>
                  </a:lnTo>
                  <a:lnTo>
                    <a:pt x="220980" y="349237"/>
                  </a:lnTo>
                  <a:lnTo>
                    <a:pt x="222504" y="350520"/>
                  </a:lnTo>
                  <a:lnTo>
                    <a:pt x="227076" y="350520"/>
                  </a:lnTo>
                  <a:lnTo>
                    <a:pt x="228600" y="349237"/>
                  </a:lnTo>
                  <a:lnTo>
                    <a:pt x="228600" y="347954"/>
                  </a:lnTo>
                  <a:lnTo>
                    <a:pt x="228600" y="278650"/>
                  </a:lnTo>
                  <a:close/>
                </a:path>
                <a:path w="279400" h="459104">
                  <a:moveTo>
                    <a:pt x="246888" y="278650"/>
                  </a:moveTo>
                  <a:lnTo>
                    <a:pt x="245618" y="277368"/>
                  </a:lnTo>
                  <a:lnTo>
                    <a:pt x="242062" y="277368"/>
                  </a:lnTo>
                  <a:lnTo>
                    <a:pt x="240792" y="278650"/>
                  </a:lnTo>
                  <a:lnTo>
                    <a:pt x="240792" y="349237"/>
                  </a:lnTo>
                  <a:lnTo>
                    <a:pt x="242062" y="350520"/>
                  </a:lnTo>
                  <a:lnTo>
                    <a:pt x="245618" y="350520"/>
                  </a:lnTo>
                  <a:lnTo>
                    <a:pt x="246888" y="349237"/>
                  </a:lnTo>
                  <a:lnTo>
                    <a:pt x="246888" y="347954"/>
                  </a:lnTo>
                  <a:lnTo>
                    <a:pt x="246888" y="278650"/>
                  </a:lnTo>
                  <a:close/>
                </a:path>
                <a:path w="279400" h="459104">
                  <a:moveTo>
                    <a:pt x="277368" y="0"/>
                  </a:moveTo>
                  <a:lnTo>
                    <a:pt x="1524" y="0"/>
                  </a:lnTo>
                  <a:lnTo>
                    <a:pt x="1524" y="7620"/>
                  </a:lnTo>
                  <a:lnTo>
                    <a:pt x="277368" y="7620"/>
                  </a:lnTo>
                  <a:lnTo>
                    <a:pt x="277368" y="0"/>
                  </a:lnTo>
                  <a:close/>
                </a:path>
                <a:path w="279400" h="459104">
                  <a:moveTo>
                    <a:pt x="278892" y="411480"/>
                  </a:moveTo>
                  <a:lnTo>
                    <a:pt x="0" y="411480"/>
                  </a:lnTo>
                  <a:lnTo>
                    <a:pt x="0" y="458724"/>
                  </a:lnTo>
                  <a:lnTo>
                    <a:pt x="278892" y="458724"/>
                  </a:lnTo>
                  <a:lnTo>
                    <a:pt x="278892" y="41148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171687" y="3976116"/>
              <a:ext cx="510540" cy="1167765"/>
            </a:xfrm>
            <a:custGeom>
              <a:avLst/>
              <a:gdLst/>
              <a:ahLst/>
              <a:cxnLst/>
              <a:rect l="l" t="t" r="r" b="b"/>
              <a:pathLst>
                <a:path w="510540" h="1167764">
                  <a:moveTo>
                    <a:pt x="272287" y="0"/>
                  </a:moveTo>
                  <a:lnTo>
                    <a:pt x="236854" y="0"/>
                  </a:lnTo>
                  <a:lnTo>
                    <a:pt x="194347" y="4743"/>
                  </a:lnTo>
                  <a:lnTo>
                    <a:pt x="154311" y="18406"/>
                  </a:lnTo>
                  <a:lnTo>
                    <a:pt x="117423" y="40136"/>
                  </a:lnTo>
                  <a:lnTo>
                    <a:pt x="84357" y="69081"/>
                  </a:lnTo>
                  <a:lnTo>
                    <a:pt x="55789" y="104389"/>
                  </a:lnTo>
                  <a:lnTo>
                    <a:pt x="32394" y="145207"/>
                  </a:lnTo>
                  <a:lnTo>
                    <a:pt x="14847" y="190683"/>
                  </a:lnTo>
                  <a:lnTo>
                    <a:pt x="3824" y="239965"/>
                  </a:lnTo>
                  <a:lnTo>
                    <a:pt x="0" y="292201"/>
                  </a:lnTo>
                  <a:lnTo>
                    <a:pt x="0" y="1167383"/>
                  </a:lnTo>
                  <a:lnTo>
                    <a:pt x="510539" y="1167383"/>
                  </a:lnTo>
                  <a:lnTo>
                    <a:pt x="510539" y="292201"/>
                  </a:lnTo>
                  <a:lnTo>
                    <a:pt x="506709" y="239965"/>
                  </a:lnTo>
                  <a:lnTo>
                    <a:pt x="495662" y="190683"/>
                  </a:lnTo>
                  <a:lnTo>
                    <a:pt x="478065" y="145207"/>
                  </a:lnTo>
                  <a:lnTo>
                    <a:pt x="454586" y="104389"/>
                  </a:lnTo>
                  <a:lnTo>
                    <a:pt x="425890" y="69081"/>
                  </a:lnTo>
                  <a:lnTo>
                    <a:pt x="392646" y="40136"/>
                  </a:lnTo>
                  <a:lnTo>
                    <a:pt x="355519" y="18406"/>
                  </a:lnTo>
                  <a:lnTo>
                    <a:pt x="315178" y="4743"/>
                  </a:lnTo>
                  <a:lnTo>
                    <a:pt x="272287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171687" y="3976116"/>
              <a:ext cx="226060" cy="986155"/>
            </a:xfrm>
            <a:custGeom>
              <a:avLst/>
              <a:gdLst/>
              <a:ahLst/>
              <a:cxnLst/>
              <a:rect l="l" t="t" r="r" b="b"/>
              <a:pathLst>
                <a:path w="226059" h="986154">
                  <a:moveTo>
                    <a:pt x="225551" y="0"/>
                  </a:moveTo>
                  <a:lnTo>
                    <a:pt x="182425" y="8036"/>
                  </a:lnTo>
                  <a:lnTo>
                    <a:pt x="142091" y="24790"/>
                  </a:lnTo>
                  <a:lnTo>
                    <a:pt x="105299" y="49443"/>
                  </a:lnTo>
                  <a:lnTo>
                    <a:pt x="72798" y="81177"/>
                  </a:lnTo>
                  <a:lnTo>
                    <a:pt x="45338" y="119176"/>
                  </a:lnTo>
                  <a:lnTo>
                    <a:pt x="45338" y="122008"/>
                  </a:lnTo>
                  <a:lnTo>
                    <a:pt x="43941" y="122008"/>
                  </a:lnTo>
                  <a:lnTo>
                    <a:pt x="43941" y="123431"/>
                  </a:lnTo>
                  <a:lnTo>
                    <a:pt x="42544" y="123431"/>
                  </a:lnTo>
                  <a:lnTo>
                    <a:pt x="42544" y="126263"/>
                  </a:lnTo>
                  <a:lnTo>
                    <a:pt x="41147" y="126263"/>
                  </a:lnTo>
                  <a:lnTo>
                    <a:pt x="41147" y="127685"/>
                  </a:lnTo>
                  <a:lnTo>
                    <a:pt x="39750" y="129108"/>
                  </a:lnTo>
                  <a:lnTo>
                    <a:pt x="38353" y="131940"/>
                  </a:lnTo>
                  <a:lnTo>
                    <a:pt x="38353" y="134785"/>
                  </a:lnTo>
                  <a:lnTo>
                    <a:pt x="36829" y="134785"/>
                  </a:lnTo>
                  <a:lnTo>
                    <a:pt x="36829" y="137617"/>
                  </a:lnTo>
                  <a:lnTo>
                    <a:pt x="35432" y="137617"/>
                  </a:lnTo>
                  <a:lnTo>
                    <a:pt x="35432" y="140449"/>
                  </a:lnTo>
                  <a:lnTo>
                    <a:pt x="34035" y="140449"/>
                  </a:lnTo>
                  <a:lnTo>
                    <a:pt x="34035" y="143294"/>
                  </a:lnTo>
                  <a:lnTo>
                    <a:pt x="32638" y="143294"/>
                  </a:lnTo>
                  <a:lnTo>
                    <a:pt x="32638" y="146126"/>
                  </a:lnTo>
                  <a:lnTo>
                    <a:pt x="31241" y="146126"/>
                  </a:lnTo>
                  <a:lnTo>
                    <a:pt x="31241" y="148971"/>
                  </a:lnTo>
                  <a:lnTo>
                    <a:pt x="29844" y="148971"/>
                  </a:lnTo>
                  <a:lnTo>
                    <a:pt x="29844" y="151803"/>
                  </a:lnTo>
                  <a:lnTo>
                    <a:pt x="28320" y="151803"/>
                  </a:lnTo>
                  <a:lnTo>
                    <a:pt x="28320" y="153225"/>
                  </a:lnTo>
                  <a:lnTo>
                    <a:pt x="26923" y="156057"/>
                  </a:lnTo>
                  <a:lnTo>
                    <a:pt x="26923" y="157480"/>
                  </a:lnTo>
                  <a:lnTo>
                    <a:pt x="25526" y="160312"/>
                  </a:lnTo>
                  <a:lnTo>
                    <a:pt x="25526" y="161734"/>
                  </a:lnTo>
                  <a:lnTo>
                    <a:pt x="24129" y="161734"/>
                  </a:lnTo>
                  <a:lnTo>
                    <a:pt x="24129" y="164579"/>
                  </a:lnTo>
                  <a:lnTo>
                    <a:pt x="22732" y="164579"/>
                  </a:lnTo>
                  <a:lnTo>
                    <a:pt x="22732" y="168833"/>
                  </a:lnTo>
                  <a:lnTo>
                    <a:pt x="21335" y="168833"/>
                  </a:lnTo>
                  <a:lnTo>
                    <a:pt x="21335" y="173088"/>
                  </a:lnTo>
                  <a:lnTo>
                    <a:pt x="19811" y="173088"/>
                  </a:lnTo>
                  <a:lnTo>
                    <a:pt x="19811" y="174510"/>
                  </a:lnTo>
                  <a:lnTo>
                    <a:pt x="18414" y="178765"/>
                  </a:lnTo>
                  <a:lnTo>
                    <a:pt x="17017" y="184442"/>
                  </a:lnTo>
                  <a:lnTo>
                    <a:pt x="15620" y="188696"/>
                  </a:lnTo>
                  <a:lnTo>
                    <a:pt x="15620" y="190106"/>
                  </a:lnTo>
                  <a:lnTo>
                    <a:pt x="14223" y="190106"/>
                  </a:lnTo>
                  <a:lnTo>
                    <a:pt x="14223" y="194373"/>
                  </a:lnTo>
                  <a:lnTo>
                    <a:pt x="12826" y="194373"/>
                  </a:lnTo>
                  <a:lnTo>
                    <a:pt x="12826" y="198628"/>
                  </a:lnTo>
                  <a:lnTo>
                    <a:pt x="11302" y="202882"/>
                  </a:lnTo>
                  <a:lnTo>
                    <a:pt x="9905" y="208559"/>
                  </a:lnTo>
                  <a:lnTo>
                    <a:pt x="8508" y="212813"/>
                  </a:lnTo>
                  <a:lnTo>
                    <a:pt x="8508" y="217068"/>
                  </a:lnTo>
                  <a:lnTo>
                    <a:pt x="7111" y="217068"/>
                  </a:lnTo>
                  <a:lnTo>
                    <a:pt x="7111" y="222745"/>
                  </a:lnTo>
                  <a:lnTo>
                    <a:pt x="5714" y="224167"/>
                  </a:lnTo>
                  <a:lnTo>
                    <a:pt x="5714" y="229831"/>
                  </a:lnTo>
                  <a:lnTo>
                    <a:pt x="4317" y="234099"/>
                  </a:lnTo>
                  <a:lnTo>
                    <a:pt x="4317" y="236931"/>
                  </a:lnTo>
                  <a:lnTo>
                    <a:pt x="2793" y="239763"/>
                  </a:lnTo>
                  <a:lnTo>
                    <a:pt x="2793" y="249694"/>
                  </a:lnTo>
                  <a:lnTo>
                    <a:pt x="1396" y="251117"/>
                  </a:lnTo>
                  <a:lnTo>
                    <a:pt x="1396" y="265303"/>
                  </a:lnTo>
                  <a:lnTo>
                    <a:pt x="0" y="265303"/>
                  </a:lnTo>
                  <a:lnTo>
                    <a:pt x="0" y="986028"/>
                  </a:lnTo>
                  <a:lnTo>
                    <a:pt x="58165" y="986028"/>
                  </a:lnTo>
                  <a:lnTo>
                    <a:pt x="58165" y="293674"/>
                  </a:lnTo>
                  <a:lnTo>
                    <a:pt x="62372" y="236160"/>
                  </a:lnTo>
                  <a:lnTo>
                    <a:pt x="74466" y="182220"/>
                  </a:lnTo>
                  <a:lnTo>
                    <a:pt x="93655" y="132821"/>
                  </a:lnTo>
                  <a:lnTo>
                    <a:pt x="119149" y="88932"/>
                  </a:lnTo>
                  <a:lnTo>
                    <a:pt x="150157" y="51520"/>
                  </a:lnTo>
                  <a:lnTo>
                    <a:pt x="185888" y="21554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171688" y="3976116"/>
              <a:ext cx="509270" cy="1122045"/>
            </a:xfrm>
            <a:custGeom>
              <a:avLst/>
              <a:gdLst/>
              <a:ahLst/>
              <a:cxnLst/>
              <a:rect l="l" t="t" r="r" b="b"/>
              <a:pathLst>
                <a:path w="509270" h="1122045">
                  <a:moveTo>
                    <a:pt x="350469" y="16560"/>
                  </a:moveTo>
                  <a:lnTo>
                    <a:pt x="343027" y="12763"/>
                  </a:lnTo>
                  <a:lnTo>
                    <a:pt x="343852" y="14262"/>
                  </a:lnTo>
                  <a:lnTo>
                    <a:pt x="350469" y="16560"/>
                  </a:lnTo>
                  <a:close/>
                </a:path>
                <a:path w="509270" h="1122045">
                  <a:moveTo>
                    <a:pt x="371716" y="27381"/>
                  </a:moveTo>
                  <a:lnTo>
                    <a:pt x="358203" y="19253"/>
                  </a:lnTo>
                  <a:lnTo>
                    <a:pt x="350469" y="16560"/>
                  </a:lnTo>
                  <a:lnTo>
                    <a:pt x="371716" y="27381"/>
                  </a:lnTo>
                  <a:close/>
                </a:path>
                <a:path w="509270" h="1122045">
                  <a:moveTo>
                    <a:pt x="390067" y="38430"/>
                  </a:moveTo>
                  <a:lnTo>
                    <a:pt x="384403" y="33845"/>
                  </a:lnTo>
                  <a:lnTo>
                    <a:pt x="371716" y="27381"/>
                  </a:lnTo>
                  <a:lnTo>
                    <a:pt x="390067" y="38430"/>
                  </a:lnTo>
                  <a:close/>
                </a:path>
                <a:path w="509270" h="1122045">
                  <a:moveTo>
                    <a:pt x="409575" y="54203"/>
                  </a:moveTo>
                  <a:lnTo>
                    <a:pt x="395909" y="41948"/>
                  </a:lnTo>
                  <a:lnTo>
                    <a:pt x="390067" y="38430"/>
                  </a:lnTo>
                  <a:lnTo>
                    <a:pt x="409575" y="54203"/>
                  </a:lnTo>
                  <a:close/>
                </a:path>
                <a:path w="509270" h="1122045">
                  <a:moveTo>
                    <a:pt x="415417" y="1103020"/>
                  </a:moveTo>
                  <a:lnTo>
                    <a:pt x="397002" y="201320"/>
                  </a:lnTo>
                  <a:lnTo>
                    <a:pt x="393344" y="149136"/>
                  </a:lnTo>
                  <a:lnTo>
                    <a:pt x="382778" y="99606"/>
                  </a:lnTo>
                  <a:lnTo>
                    <a:pt x="365810" y="53797"/>
                  </a:lnTo>
                  <a:lnTo>
                    <a:pt x="343852" y="14262"/>
                  </a:lnTo>
                  <a:lnTo>
                    <a:pt x="273558" y="0"/>
                  </a:lnTo>
                  <a:lnTo>
                    <a:pt x="243840" y="0"/>
                  </a:lnTo>
                  <a:lnTo>
                    <a:pt x="251485" y="26250"/>
                  </a:lnTo>
                  <a:lnTo>
                    <a:pt x="257276" y="53695"/>
                  </a:lnTo>
                  <a:lnTo>
                    <a:pt x="260959" y="81953"/>
                  </a:lnTo>
                  <a:lnTo>
                    <a:pt x="262166" y="108902"/>
                  </a:lnTo>
                  <a:lnTo>
                    <a:pt x="262255" y="985342"/>
                  </a:lnTo>
                  <a:lnTo>
                    <a:pt x="59436" y="985342"/>
                  </a:lnTo>
                  <a:lnTo>
                    <a:pt x="59436" y="986028"/>
                  </a:lnTo>
                  <a:lnTo>
                    <a:pt x="0" y="986028"/>
                  </a:lnTo>
                  <a:lnTo>
                    <a:pt x="0" y="1121664"/>
                  </a:lnTo>
                  <a:lnTo>
                    <a:pt x="29146" y="1119733"/>
                  </a:lnTo>
                  <a:lnTo>
                    <a:pt x="44208" y="1119085"/>
                  </a:lnTo>
                  <a:lnTo>
                    <a:pt x="59436" y="1118844"/>
                  </a:lnTo>
                  <a:lnTo>
                    <a:pt x="59436" y="1118616"/>
                  </a:lnTo>
                  <a:lnTo>
                    <a:pt x="415417" y="1103020"/>
                  </a:lnTo>
                  <a:close/>
                </a:path>
                <a:path w="509270" h="1122045">
                  <a:moveTo>
                    <a:pt x="425018" y="68059"/>
                  </a:moveTo>
                  <a:lnTo>
                    <a:pt x="421386" y="63754"/>
                  </a:lnTo>
                  <a:lnTo>
                    <a:pt x="409575" y="54203"/>
                  </a:lnTo>
                  <a:lnTo>
                    <a:pt x="425018" y="68059"/>
                  </a:lnTo>
                  <a:close/>
                </a:path>
                <a:path w="509270" h="1122045">
                  <a:moveTo>
                    <a:pt x="444195" y="90766"/>
                  </a:moveTo>
                  <a:lnTo>
                    <a:pt x="429564" y="72136"/>
                  </a:lnTo>
                  <a:lnTo>
                    <a:pt x="425018" y="68059"/>
                  </a:lnTo>
                  <a:lnTo>
                    <a:pt x="444195" y="90766"/>
                  </a:lnTo>
                  <a:close/>
                </a:path>
                <a:path w="509270" h="1122045">
                  <a:moveTo>
                    <a:pt x="454964" y="104470"/>
                  </a:moveTo>
                  <a:lnTo>
                    <a:pt x="453161" y="101371"/>
                  </a:lnTo>
                  <a:lnTo>
                    <a:pt x="444195" y="90766"/>
                  </a:lnTo>
                  <a:lnTo>
                    <a:pt x="454964" y="104470"/>
                  </a:lnTo>
                  <a:close/>
                </a:path>
                <a:path w="509270" h="1122045">
                  <a:moveTo>
                    <a:pt x="474205" y="137553"/>
                  </a:moveTo>
                  <a:lnTo>
                    <a:pt x="458444" y="108902"/>
                  </a:lnTo>
                  <a:lnTo>
                    <a:pt x="454964" y="104470"/>
                  </a:lnTo>
                  <a:lnTo>
                    <a:pt x="474205" y="137553"/>
                  </a:lnTo>
                  <a:close/>
                </a:path>
                <a:path w="509270" h="1122045">
                  <a:moveTo>
                    <a:pt x="479463" y="147104"/>
                  </a:moveTo>
                  <a:lnTo>
                    <a:pt x="478904" y="145618"/>
                  </a:lnTo>
                  <a:lnTo>
                    <a:pt x="474205" y="137553"/>
                  </a:lnTo>
                  <a:lnTo>
                    <a:pt x="479463" y="147104"/>
                  </a:lnTo>
                  <a:close/>
                </a:path>
                <a:path w="509270" h="1122045">
                  <a:moveTo>
                    <a:pt x="496976" y="193230"/>
                  </a:moveTo>
                  <a:lnTo>
                    <a:pt x="481787" y="151333"/>
                  </a:lnTo>
                  <a:lnTo>
                    <a:pt x="479463" y="147104"/>
                  </a:lnTo>
                  <a:lnTo>
                    <a:pt x="496976" y="193230"/>
                  </a:lnTo>
                  <a:close/>
                </a:path>
                <a:path w="509270" h="1122045">
                  <a:moveTo>
                    <a:pt x="497840" y="195605"/>
                  </a:moveTo>
                  <a:lnTo>
                    <a:pt x="497789" y="195376"/>
                  </a:lnTo>
                  <a:lnTo>
                    <a:pt x="496976" y="193230"/>
                  </a:lnTo>
                  <a:lnTo>
                    <a:pt x="497840" y="195605"/>
                  </a:lnTo>
                  <a:close/>
                </a:path>
                <a:path w="509270" h="1122045">
                  <a:moveTo>
                    <a:pt x="509016" y="249529"/>
                  </a:moveTo>
                  <a:lnTo>
                    <a:pt x="498894" y="198513"/>
                  </a:lnTo>
                  <a:lnTo>
                    <a:pt x="497840" y="195605"/>
                  </a:lnTo>
                  <a:lnTo>
                    <a:pt x="509016" y="249529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71688" y="3988308"/>
              <a:ext cx="510540" cy="1155700"/>
            </a:xfrm>
            <a:custGeom>
              <a:avLst/>
              <a:gdLst/>
              <a:ahLst/>
              <a:cxnLst/>
              <a:rect l="l" t="t" r="r" b="b"/>
              <a:pathLst>
                <a:path w="510540" h="1155700">
                  <a:moveTo>
                    <a:pt x="510540" y="263956"/>
                  </a:moveTo>
                  <a:lnTo>
                    <a:pt x="509143" y="263956"/>
                  </a:lnTo>
                  <a:lnTo>
                    <a:pt x="509143" y="244094"/>
                  </a:lnTo>
                  <a:lnTo>
                    <a:pt x="507746" y="242671"/>
                  </a:lnTo>
                  <a:lnTo>
                    <a:pt x="507746" y="236994"/>
                  </a:lnTo>
                  <a:lnTo>
                    <a:pt x="496531" y="182791"/>
                  </a:lnTo>
                  <a:lnTo>
                    <a:pt x="477672" y="132981"/>
                  </a:lnTo>
                  <a:lnTo>
                    <a:pt x="452005" y="88709"/>
                  </a:lnTo>
                  <a:lnTo>
                    <a:pt x="420331" y="51041"/>
                  </a:lnTo>
                  <a:lnTo>
                    <a:pt x="383476" y="21107"/>
                  </a:lnTo>
                  <a:lnTo>
                    <a:pt x="342265" y="0"/>
                  </a:lnTo>
                  <a:lnTo>
                    <a:pt x="364959" y="41071"/>
                  </a:lnTo>
                  <a:lnTo>
                    <a:pt x="381838" y="86931"/>
                  </a:lnTo>
                  <a:lnTo>
                    <a:pt x="392353" y="136512"/>
                  </a:lnTo>
                  <a:lnTo>
                    <a:pt x="395986" y="188747"/>
                  </a:lnTo>
                  <a:lnTo>
                    <a:pt x="414401" y="1091336"/>
                  </a:lnTo>
                  <a:lnTo>
                    <a:pt x="59436" y="1106944"/>
                  </a:lnTo>
                  <a:lnTo>
                    <a:pt x="59436" y="1106424"/>
                  </a:lnTo>
                  <a:lnTo>
                    <a:pt x="44208" y="1106678"/>
                  </a:lnTo>
                  <a:lnTo>
                    <a:pt x="29133" y="1107325"/>
                  </a:lnTo>
                  <a:lnTo>
                    <a:pt x="14351" y="1108240"/>
                  </a:lnTo>
                  <a:lnTo>
                    <a:pt x="0" y="1109294"/>
                  </a:lnTo>
                  <a:lnTo>
                    <a:pt x="0" y="1155192"/>
                  </a:lnTo>
                  <a:lnTo>
                    <a:pt x="59436" y="1155192"/>
                  </a:lnTo>
                  <a:lnTo>
                    <a:pt x="510540" y="1155192"/>
                  </a:lnTo>
                  <a:lnTo>
                    <a:pt x="510540" y="263956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375904" y="3924300"/>
              <a:ext cx="768350" cy="771525"/>
            </a:xfrm>
            <a:custGeom>
              <a:avLst/>
              <a:gdLst/>
              <a:ahLst/>
              <a:cxnLst/>
              <a:rect l="l" t="t" r="r" b="b"/>
              <a:pathLst>
                <a:path w="768350" h="771525">
                  <a:moveTo>
                    <a:pt x="768096" y="730008"/>
                  </a:moveTo>
                  <a:lnTo>
                    <a:pt x="325628" y="730008"/>
                  </a:lnTo>
                  <a:lnTo>
                    <a:pt x="280339" y="725982"/>
                  </a:lnTo>
                  <a:lnTo>
                    <a:pt x="237680" y="714349"/>
                  </a:lnTo>
                  <a:lnTo>
                    <a:pt x="198361" y="695820"/>
                  </a:lnTo>
                  <a:lnTo>
                    <a:pt x="163106" y="671093"/>
                  </a:lnTo>
                  <a:lnTo>
                    <a:pt x="132651" y="640867"/>
                  </a:lnTo>
                  <a:lnTo>
                    <a:pt x="107696" y="605840"/>
                  </a:lnTo>
                  <a:lnTo>
                    <a:pt x="88988" y="566724"/>
                  </a:lnTo>
                  <a:lnTo>
                    <a:pt x="77228" y="524205"/>
                  </a:lnTo>
                  <a:lnTo>
                    <a:pt x="73152" y="478980"/>
                  </a:lnTo>
                  <a:lnTo>
                    <a:pt x="73152" y="53340"/>
                  </a:lnTo>
                  <a:lnTo>
                    <a:pt x="100571" y="53340"/>
                  </a:lnTo>
                  <a:lnTo>
                    <a:pt x="100571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32004" y="53340"/>
                  </a:lnTo>
                  <a:lnTo>
                    <a:pt x="32004" y="478980"/>
                  </a:lnTo>
                  <a:lnTo>
                    <a:pt x="35852" y="526110"/>
                  </a:lnTo>
                  <a:lnTo>
                    <a:pt x="47015" y="570915"/>
                  </a:lnTo>
                  <a:lnTo>
                    <a:pt x="64858" y="612775"/>
                  </a:lnTo>
                  <a:lnTo>
                    <a:pt x="88785" y="651065"/>
                  </a:lnTo>
                  <a:lnTo>
                    <a:pt x="118186" y="685165"/>
                  </a:lnTo>
                  <a:lnTo>
                    <a:pt x="152425" y="714463"/>
                  </a:lnTo>
                  <a:lnTo>
                    <a:pt x="190906" y="738327"/>
                  </a:lnTo>
                  <a:lnTo>
                    <a:pt x="233006" y="756145"/>
                  </a:lnTo>
                  <a:lnTo>
                    <a:pt x="278117" y="767295"/>
                  </a:lnTo>
                  <a:lnTo>
                    <a:pt x="325628" y="771144"/>
                  </a:lnTo>
                  <a:lnTo>
                    <a:pt x="768096" y="771144"/>
                  </a:lnTo>
                  <a:lnTo>
                    <a:pt x="768096" y="730008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383524" y="3924300"/>
              <a:ext cx="88900" cy="55244"/>
            </a:xfrm>
            <a:custGeom>
              <a:avLst/>
              <a:gdLst/>
              <a:ahLst/>
              <a:cxnLst/>
              <a:rect l="l" t="t" r="r" b="b"/>
              <a:pathLst>
                <a:path w="88900" h="55245">
                  <a:moveTo>
                    <a:pt x="7607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7607" y="54864"/>
                  </a:lnTo>
                  <a:lnTo>
                    <a:pt x="7607" y="0"/>
                  </a:lnTo>
                  <a:close/>
                </a:path>
                <a:path w="88900" h="55245">
                  <a:moveTo>
                    <a:pt x="24371" y="0"/>
                  </a:moveTo>
                  <a:lnTo>
                    <a:pt x="15240" y="0"/>
                  </a:lnTo>
                  <a:lnTo>
                    <a:pt x="15240" y="54864"/>
                  </a:lnTo>
                  <a:lnTo>
                    <a:pt x="24371" y="54864"/>
                  </a:lnTo>
                  <a:lnTo>
                    <a:pt x="24371" y="0"/>
                  </a:lnTo>
                  <a:close/>
                </a:path>
                <a:path w="88900" h="55245">
                  <a:moveTo>
                    <a:pt x="41135" y="0"/>
                  </a:moveTo>
                  <a:lnTo>
                    <a:pt x="32004" y="0"/>
                  </a:lnTo>
                  <a:lnTo>
                    <a:pt x="32004" y="54864"/>
                  </a:lnTo>
                  <a:lnTo>
                    <a:pt x="41135" y="54864"/>
                  </a:lnTo>
                  <a:lnTo>
                    <a:pt x="41135" y="0"/>
                  </a:lnTo>
                  <a:close/>
                </a:path>
                <a:path w="88900" h="55245">
                  <a:moveTo>
                    <a:pt x="56375" y="0"/>
                  </a:moveTo>
                  <a:lnTo>
                    <a:pt x="47244" y="0"/>
                  </a:lnTo>
                  <a:lnTo>
                    <a:pt x="47244" y="54864"/>
                  </a:lnTo>
                  <a:lnTo>
                    <a:pt x="56375" y="54864"/>
                  </a:lnTo>
                  <a:lnTo>
                    <a:pt x="56375" y="0"/>
                  </a:lnTo>
                  <a:close/>
                </a:path>
                <a:path w="88900" h="55245">
                  <a:moveTo>
                    <a:pt x="71615" y="0"/>
                  </a:moveTo>
                  <a:lnTo>
                    <a:pt x="64008" y="0"/>
                  </a:lnTo>
                  <a:lnTo>
                    <a:pt x="64008" y="54864"/>
                  </a:lnTo>
                  <a:lnTo>
                    <a:pt x="71615" y="54864"/>
                  </a:lnTo>
                  <a:lnTo>
                    <a:pt x="71615" y="0"/>
                  </a:lnTo>
                  <a:close/>
                </a:path>
                <a:path w="88900" h="55245">
                  <a:moveTo>
                    <a:pt x="88379" y="0"/>
                  </a:moveTo>
                  <a:lnTo>
                    <a:pt x="80772" y="0"/>
                  </a:lnTo>
                  <a:lnTo>
                    <a:pt x="80772" y="54864"/>
                  </a:lnTo>
                  <a:lnTo>
                    <a:pt x="88379" y="54864"/>
                  </a:lnTo>
                  <a:lnTo>
                    <a:pt x="88379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8216293" y="0"/>
            <a:ext cx="927735" cy="643255"/>
          </a:xfrm>
          <a:custGeom>
            <a:avLst/>
            <a:gdLst/>
            <a:ahLst/>
            <a:cxnLst/>
            <a:rect l="l" t="t" r="r" b="b"/>
            <a:pathLst>
              <a:path w="927734" h="643255">
                <a:moveTo>
                  <a:pt x="280622" y="0"/>
                </a:moveTo>
                <a:lnTo>
                  <a:pt x="247828" y="49720"/>
                </a:lnTo>
                <a:lnTo>
                  <a:pt x="213153" y="84375"/>
                </a:lnTo>
                <a:lnTo>
                  <a:pt x="175839" y="115798"/>
                </a:lnTo>
                <a:lnTo>
                  <a:pt x="139799" y="144525"/>
                </a:lnTo>
                <a:lnTo>
                  <a:pt x="100032" y="179750"/>
                </a:lnTo>
                <a:lnTo>
                  <a:pt x="63467" y="218450"/>
                </a:lnTo>
                <a:lnTo>
                  <a:pt x="32814" y="261203"/>
                </a:lnTo>
                <a:lnTo>
                  <a:pt x="10787" y="308589"/>
                </a:lnTo>
                <a:lnTo>
                  <a:pt x="99" y="361188"/>
                </a:lnTo>
                <a:lnTo>
                  <a:pt x="0" y="388798"/>
                </a:lnTo>
                <a:lnTo>
                  <a:pt x="4544" y="415385"/>
                </a:lnTo>
                <a:lnTo>
                  <a:pt x="25753" y="464058"/>
                </a:lnTo>
                <a:lnTo>
                  <a:pt x="69917" y="512397"/>
                </a:lnTo>
                <a:lnTo>
                  <a:pt x="129512" y="544829"/>
                </a:lnTo>
                <a:lnTo>
                  <a:pt x="175617" y="555371"/>
                </a:lnTo>
                <a:lnTo>
                  <a:pt x="221878" y="556434"/>
                </a:lnTo>
                <a:lnTo>
                  <a:pt x="267751" y="549608"/>
                </a:lnTo>
                <a:lnTo>
                  <a:pt x="312693" y="536485"/>
                </a:lnTo>
                <a:lnTo>
                  <a:pt x="356160" y="518656"/>
                </a:lnTo>
                <a:lnTo>
                  <a:pt x="397609" y="497713"/>
                </a:lnTo>
                <a:lnTo>
                  <a:pt x="439633" y="475096"/>
                </a:lnTo>
                <a:lnTo>
                  <a:pt x="483235" y="455041"/>
                </a:lnTo>
                <a:lnTo>
                  <a:pt x="527006" y="442182"/>
                </a:lnTo>
                <a:lnTo>
                  <a:pt x="569538" y="441155"/>
                </a:lnTo>
                <a:lnTo>
                  <a:pt x="609425" y="456596"/>
                </a:lnTo>
                <a:lnTo>
                  <a:pt x="645259" y="493140"/>
                </a:lnTo>
                <a:lnTo>
                  <a:pt x="672574" y="533596"/>
                </a:lnTo>
                <a:lnTo>
                  <a:pt x="700102" y="572758"/>
                </a:lnTo>
                <a:lnTo>
                  <a:pt x="731258" y="606654"/>
                </a:lnTo>
                <a:lnTo>
                  <a:pt x="769455" y="631308"/>
                </a:lnTo>
                <a:lnTo>
                  <a:pt x="818106" y="642747"/>
                </a:lnTo>
                <a:lnTo>
                  <a:pt x="846000" y="643112"/>
                </a:lnTo>
                <a:lnTo>
                  <a:pt x="873811" y="640905"/>
                </a:lnTo>
                <a:lnTo>
                  <a:pt x="901741" y="638889"/>
                </a:lnTo>
                <a:lnTo>
                  <a:pt x="927707" y="63975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0" y="500568"/>
            <a:ext cx="656590" cy="1263650"/>
          </a:xfrm>
          <a:custGeom>
            <a:avLst/>
            <a:gdLst/>
            <a:ahLst/>
            <a:cxnLst/>
            <a:rect l="l" t="t" r="r" b="b"/>
            <a:pathLst>
              <a:path w="656590" h="1263650">
                <a:moveTo>
                  <a:pt x="0" y="36253"/>
                </a:moveTo>
                <a:lnTo>
                  <a:pt x="69131" y="14106"/>
                </a:lnTo>
                <a:lnTo>
                  <a:pt x="115541" y="5465"/>
                </a:lnTo>
                <a:lnTo>
                  <a:pt x="163055" y="776"/>
                </a:lnTo>
                <a:lnTo>
                  <a:pt x="211201" y="0"/>
                </a:lnTo>
                <a:lnTo>
                  <a:pt x="259505" y="3099"/>
                </a:lnTo>
                <a:lnTo>
                  <a:pt x="307493" y="10035"/>
                </a:lnTo>
                <a:lnTo>
                  <a:pt x="354691" y="20771"/>
                </a:lnTo>
                <a:lnTo>
                  <a:pt x="400627" y="35268"/>
                </a:lnTo>
                <a:lnTo>
                  <a:pt x="444826" y="53489"/>
                </a:lnTo>
                <a:lnTo>
                  <a:pt x="486814" y="75395"/>
                </a:lnTo>
                <a:lnTo>
                  <a:pt x="526119" y="100949"/>
                </a:lnTo>
                <a:lnTo>
                  <a:pt x="562267" y="130113"/>
                </a:lnTo>
                <a:lnTo>
                  <a:pt x="597948" y="166924"/>
                </a:lnTo>
                <a:lnTo>
                  <a:pt x="626330" y="207734"/>
                </a:lnTo>
                <a:lnTo>
                  <a:pt x="646260" y="252122"/>
                </a:lnTo>
                <a:lnTo>
                  <a:pt x="656583" y="299667"/>
                </a:lnTo>
                <a:lnTo>
                  <a:pt x="656145" y="349950"/>
                </a:lnTo>
                <a:lnTo>
                  <a:pt x="647311" y="396544"/>
                </a:lnTo>
                <a:lnTo>
                  <a:pt x="631054" y="440548"/>
                </a:lnTo>
                <a:lnTo>
                  <a:pt x="608606" y="481935"/>
                </a:lnTo>
                <a:lnTo>
                  <a:pt x="581198" y="520676"/>
                </a:lnTo>
                <a:lnTo>
                  <a:pt x="550063" y="556743"/>
                </a:lnTo>
                <a:lnTo>
                  <a:pt x="516432" y="590107"/>
                </a:lnTo>
                <a:lnTo>
                  <a:pt x="481941" y="620381"/>
                </a:lnTo>
                <a:lnTo>
                  <a:pt x="463570" y="635131"/>
                </a:lnTo>
                <a:lnTo>
                  <a:pt x="445134" y="650178"/>
                </a:lnTo>
                <a:lnTo>
                  <a:pt x="422978" y="671872"/>
                </a:lnTo>
                <a:lnTo>
                  <a:pt x="403250" y="696279"/>
                </a:lnTo>
                <a:lnTo>
                  <a:pt x="386599" y="723259"/>
                </a:lnTo>
                <a:lnTo>
                  <a:pt x="373672" y="752667"/>
                </a:lnTo>
                <a:lnTo>
                  <a:pt x="371754" y="753810"/>
                </a:lnTo>
                <a:lnTo>
                  <a:pt x="371030" y="756985"/>
                </a:lnTo>
                <a:lnTo>
                  <a:pt x="370306" y="760033"/>
                </a:lnTo>
                <a:lnTo>
                  <a:pt x="363203" y="785310"/>
                </a:lnTo>
                <a:lnTo>
                  <a:pt x="358784" y="810897"/>
                </a:lnTo>
                <a:lnTo>
                  <a:pt x="357408" y="836579"/>
                </a:lnTo>
                <a:lnTo>
                  <a:pt x="359435" y="862141"/>
                </a:lnTo>
                <a:lnTo>
                  <a:pt x="359918" y="871785"/>
                </a:lnTo>
                <a:lnTo>
                  <a:pt x="376100" y="944996"/>
                </a:lnTo>
                <a:lnTo>
                  <a:pt x="387146" y="988784"/>
                </a:lnTo>
                <a:lnTo>
                  <a:pt x="395079" y="1032290"/>
                </a:lnTo>
                <a:lnTo>
                  <a:pt x="396833" y="1075436"/>
                </a:lnTo>
                <a:lnTo>
                  <a:pt x="389339" y="1118144"/>
                </a:lnTo>
                <a:lnTo>
                  <a:pt x="369531" y="1160337"/>
                </a:lnTo>
                <a:lnTo>
                  <a:pt x="339538" y="1196569"/>
                </a:lnTo>
                <a:lnTo>
                  <a:pt x="302783" y="1225156"/>
                </a:lnTo>
                <a:lnTo>
                  <a:pt x="260951" y="1245953"/>
                </a:lnTo>
                <a:lnTo>
                  <a:pt x="215723" y="1258812"/>
                </a:lnTo>
                <a:lnTo>
                  <a:pt x="168782" y="1263588"/>
                </a:lnTo>
                <a:lnTo>
                  <a:pt x="123313" y="1259516"/>
                </a:lnTo>
                <a:lnTo>
                  <a:pt x="79079" y="1248971"/>
                </a:lnTo>
                <a:lnTo>
                  <a:pt x="36245" y="1232650"/>
                </a:lnTo>
                <a:lnTo>
                  <a:pt x="0" y="1213854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8615829" y="752348"/>
            <a:ext cx="523875" cy="428625"/>
          </a:xfrm>
          <a:custGeom>
            <a:avLst/>
            <a:gdLst/>
            <a:ahLst/>
            <a:cxnLst/>
            <a:rect l="l" t="t" r="r" b="b"/>
            <a:pathLst>
              <a:path w="523875" h="428625">
                <a:moveTo>
                  <a:pt x="523726" y="306069"/>
                </a:moveTo>
                <a:lnTo>
                  <a:pt x="509645" y="352153"/>
                </a:lnTo>
                <a:lnTo>
                  <a:pt x="479085" y="387080"/>
                </a:lnTo>
                <a:lnTo>
                  <a:pt x="437858" y="411029"/>
                </a:lnTo>
                <a:lnTo>
                  <a:pt x="391773" y="424179"/>
                </a:lnTo>
                <a:lnTo>
                  <a:pt x="333099" y="428228"/>
                </a:lnTo>
                <a:lnTo>
                  <a:pt x="303690" y="425840"/>
                </a:lnTo>
                <a:lnTo>
                  <a:pt x="274425" y="420750"/>
                </a:lnTo>
                <a:lnTo>
                  <a:pt x="272647" y="420750"/>
                </a:lnTo>
                <a:lnTo>
                  <a:pt x="270107" y="420750"/>
                </a:lnTo>
                <a:lnTo>
                  <a:pt x="268329" y="419862"/>
                </a:lnTo>
                <a:lnTo>
                  <a:pt x="219800" y="405428"/>
                </a:lnTo>
                <a:lnTo>
                  <a:pt x="174305" y="383930"/>
                </a:lnTo>
                <a:lnTo>
                  <a:pt x="132530" y="356066"/>
                </a:lnTo>
                <a:lnTo>
                  <a:pt x="95164" y="322532"/>
                </a:lnTo>
                <a:lnTo>
                  <a:pt x="62894" y="284027"/>
                </a:lnTo>
                <a:lnTo>
                  <a:pt x="36407" y="241250"/>
                </a:lnTo>
                <a:lnTo>
                  <a:pt x="16391" y="194898"/>
                </a:lnTo>
                <a:lnTo>
                  <a:pt x="3534" y="145668"/>
                </a:lnTo>
                <a:lnTo>
                  <a:pt x="0" y="100583"/>
                </a:lnTo>
                <a:lnTo>
                  <a:pt x="7074" y="54070"/>
                </a:lnTo>
                <a:lnTo>
                  <a:pt x="29841" y="16938"/>
                </a:lnTo>
                <a:lnTo>
                  <a:pt x="73384" y="0"/>
                </a:lnTo>
                <a:lnTo>
                  <a:pt x="96559" y="2954"/>
                </a:lnTo>
                <a:lnTo>
                  <a:pt x="117151" y="12874"/>
                </a:lnTo>
                <a:lnTo>
                  <a:pt x="135481" y="27342"/>
                </a:lnTo>
                <a:lnTo>
                  <a:pt x="151870" y="43941"/>
                </a:lnTo>
                <a:lnTo>
                  <a:pt x="168929" y="61668"/>
                </a:lnTo>
                <a:lnTo>
                  <a:pt x="186620" y="78501"/>
                </a:lnTo>
                <a:lnTo>
                  <a:pt x="225276" y="108585"/>
                </a:lnTo>
                <a:lnTo>
                  <a:pt x="271535" y="134238"/>
                </a:lnTo>
                <a:lnTo>
                  <a:pt x="321034" y="153415"/>
                </a:lnTo>
                <a:lnTo>
                  <a:pt x="366643" y="164417"/>
                </a:lnTo>
                <a:lnTo>
                  <a:pt x="389310" y="169900"/>
                </a:lnTo>
                <a:lnTo>
                  <a:pt x="411585" y="176656"/>
                </a:lnTo>
                <a:lnTo>
                  <a:pt x="454217" y="195073"/>
                </a:lnTo>
                <a:lnTo>
                  <a:pt x="491277" y="222932"/>
                </a:lnTo>
                <a:lnTo>
                  <a:pt x="516526" y="260006"/>
                </a:lnTo>
                <a:lnTo>
                  <a:pt x="523726" y="306069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68047" y="0"/>
            <a:ext cx="436245" cy="311150"/>
          </a:xfrm>
          <a:custGeom>
            <a:avLst/>
            <a:gdLst/>
            <a:ahLst/>
            <a:cxnLst/>
            <a:rect l="l" t="t" r="r" b="b"/>
            <a:pathLst>
              <a:path w="436244" h="311150">
                <a:moveTo>
                  <a:pt x="25029" y="0"/>
                </a:moveTo>
                <a:lnTo>
                  <a:pt x="14555" y="20449"/>
                </a:lnTo>
                <a:lnTo>
                  <a:pt x="2252" y="65889"/>
                </a:lnTo>
                <a:lnTo>
                  <a:pt x="0" y="113009"/>
                </a:lnTo>
                <a:lnTo>
                  <a:pt x="8597" y="160128"/>
                </a:lnTo>
                <a:lnTo>
                  <a:pt x="28844" y="205568"/>
                </a:lnTo>
                <a:lnTo>
                  <a:pt x="61542" y="247650"/>
                </a:lnTo>
                <a:lnTo>
                  <a:pt x="95373" y="275950"/>
                </a:lnTo>
                <a:lnTo>
                  <a:pt x="132168" y="295620"/>
                </a:lnTo>
                <a:lnTo>
                  <a:pt x="170889" y="307109"/>
                </a:lnTo>
                <a:lnTo>
                  <a:pt x="210498" y="310867"/>
                </a:lnTo>
                <a:lnTo>
                  <a:pt x="249960" y="307344"/>
                </a:lnTo>
                <a:lnTo>
                  <a:pt x="288237" y="296989"/>
                </a:lnTo>
                <a:lnTo>
                  <a:pt x="324290" y="280252"/>
                </a:lnTo>
                <a:lnTo>
                  <a:pt x="357085" y="257584"/>
                </a:lnTo>
                <a:lnTo>
                  <a:pt x="385582" y="229433"/>
                </a:lnTo>
                <a:lnTo>
                  <a:pt x="408745" y="196250"/>
                </a:lnTo>
                <a:lnTo>
                  <a:pt x="425538" y="158484"/>
                </a:lnTo>
                <a:lnTo>
                  <a:pt x="434922" y="116586"/>
                </a:lnTo>
                <a:lnTo>
                  <a:pt x="435928" y="75307"/>
                </a:lnTo>
                <a:lnTo>
                  <a:pt x="428875" y="35785"/>
                </a:lnTo>
                <a:lnTo>
                  <a:pt x="415133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dirty="0" sz="3200" spc="-20"/>
              <a:t>P</a:t>
            </a:r>
            <a:r>
              <a:rPr dirty="0" spc="-20"/>
              <a:t>OTOTYPE</a:t>
            </a:r>
            <a:r>
              <a:rPr dirty="0" spc="-130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 spc="-95"/>
              <a:t>WORKING</a:t>
            </a:r>
            <a:r>
              <a:rPr dirty="0" spc="-125"/>
              <a:t> </a:t>
            </a:r>
            <a:r>
              <a:rPr dirty="0" spc="-55"/>
              <a:t>SYSTEM</a:t>
            </a:r>
            <a:r>
              <a:rPr dirty="0" spc="-130"/>
              <a:t> </a:t>
            </a:r>
            <a:r>
              <a:rPr dirty="0"/>
              <a:t>AND</a:t>
            </a:r>
            <a:r>
              <a:rPr dirty="0" spc="-130"/>
              <a:t> </a:t>
            </a:r>
            <a:r>
              <a:rPr dirty="0" spc="-25"/>
              <a:t>STRUCTURE</a:t>
            </a:r>
            <a:endParaRPr sz="3200"/>
          </a:p>
        </p:txBody>
      </p:sp>
      <p:grpSp>
        <p:nvGrpSpPr>
          <p:cNvPr id="29" name="object 29" descr=""/>
          <p:cNvGrpSpPr/>
          <p:nvPr/>
        </p:nvGrpSpPr>
        <p:grpSpPr>
          <a:xfrm>
            <a:off x="0" y="571500"/>
            <a:ext cx="9144000" cy="2917190"/>
            <a:chOff x="0" y="571500"/>
            <a:chExt cx="9144000" cy="2917190"/>
          </a:xfrm>
        </p:grpSpPr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71500"/>
              <a:ext cx="3770376" cy="291693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66571"/>
              <a:ext cx="3395471" cy="23469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0400" y="571500"/>
              <a:ext cx="2924429" cy="291693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5471" y="766571"/>
              <a:ext cx="2354579" cy="23469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4979" y="571500"/>
              <a:ext cx="3589019" cy="291693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0052" y="766571"/>
              <a:ext cx="3393948" cy="2346960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231140" y="3163951"/>
            <a:ext cx="294513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sketch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real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structure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prototype from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out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side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real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world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been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integrated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plants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beautify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structure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make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sustainable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well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oxygenated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too.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981446" y="3163951"/>
            <a:ext cx="294068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sketch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prototype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integration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exterior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common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building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much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hassle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changes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626358" y="3163951"/>
            <a:ext cx="2034539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rendered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image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real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implemented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wire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frame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b/w.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Creating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effective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layer.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72883" y="3378922"/>
            <a:ext cx="2071370" cy="1764664"/>
            <a:chOff x="7072883" y="3378922"/>
            <a:chExt cx="2071370" cy="1764664"/>
          </a:xfrm>
        </p:grpSpPr>
        <p:sp>
          <p:nvSpPr>
            <p:cNvPr id="3" name="object 3" descr=""/>
            <p:cNvSpPr/>
            <p:nvPr/>
          </p:nvSpPr>
          <p:spPr>
            <a:xfrm>
              <a:off x="7700116" y="3378922"/>
              <a:ext cx="1443990" cy="1764664"/>
            </a:xfrm>
            <a:custGeom>
              <a:avLst/>
              <a:gdLst/>
              <a:ahLst/>
              <a:cxnLst/>
              <a:rect l="l" t="t" r="r" b="b"/>
              <a:pathLst>
                <a:path w="1443990" h="1764664">
                  <a:moveTo>
                    <a:pt x="1443882" y="0"/>
                  </a:moveTo>
                  <a:lnTo>
                    <a:pt x="1376899" y="19696"/>
                  </a:lnTo>
                  <a:lnTo>
                    <a:pt x="1333098" y="39022"/>
                  </a:lnTo>
                  <a:lnTo>
                    <a:pt x="1291734" y="62345"/>
                  </a:lnTo>
                  <a:lnTo>
                    <a:pt x="1252977" y="89425"/>
                  </a:lnTo>
                  <a:lnTo>
                    <a:pt x="1216997" y="120022"/>
                  </a:lnTo>
                  <a:lnTo>
                    <a:pt x="1183964" y="153897"/>
                  </a:lnTo>
                  <a:lnTo>
                    <a:pt x="1154047" y="190810"/>
                  </a:lnTo>
                  <a:lnTo>
                    <a:pt x="1127418" y="230519"/>
                  </a:lnTo>
                  <a:lnTo>
                    <a:pt x="1104245" y="272787"/>
                  </a:lnTo>
                  <a:lnTo>
                    <a:pt x="1084699" y="317372"/>
                  </a:lnTo>
                  <a:lnTo>
                    <a:pt x="1068950" y="364035"/>
                  </a:lnTo>
                  <a:lnTo>
                    <a:pt x="1057167" y="412535"/>
                  </a:lnTo>
                  <a:lnTo>
                    <a:pt x="1050588" y="455943"/>
                  </a:lnTo>
                  <a:lnTo>
                    <a:pt x="1045675" y="500567"/>
                  </a:lnTo>
                  <a:lnTo>
                    <a:pt x="1041732" y="545978"/>
                  </a:lnTo>
                  <a:lnTo>
                    <a:pt x="1038063" y="591744"/>
                  </a:lnTo>
                  <a:lnTo>
                    <a:pt x="1033969" y="637438"/>
                  </a:lnTo>
                  <a:lnTo>
                    <a:pt x="1028754" y="682627"/>
                  </a:lnTo>
                  <a:lnTo>
                    <a:pt x="1021721" y="726884"/>
                  </a:lnTo>
                  <a:lnTo>
                    <a:pt x="1012174" y="769777"/>
                  </a:lnTo>
                  <a:lnTo>
                    <a:pt x="999414" y="810878"/>
                  </a:lnTo>
                  <a:lnTo>
                    <a:pt x="982745" y="849756"/>
                  </a:lnTo>
                  <a:lnTo>
                    <a:pt x="961471" y="885981"/>
                  </a:lnTo>
                  <a:lnTo>
                    <a:pt x="934894" y="919123"/>
                  </a:lnTo>
                  <a:lnTo>
                    <a:pt x="902317" y="948753"/>
                  </a:lnTo>
                  <a:lnTo>
                    <a:pt x="863043" y="974441"/>
                  </a:lnTo>
                  <a:lnTo>
                    <a:pt x="816375" y="995757"/>
                  </a:lnTo>
                  <a:lnTo>
                    <a:pt x="767854" y="1011801"/>
                  </a:lnTo>
                  <a:lnTo>
                    <a:pt x="718288" y="1023747"/>
                  </a:lnTo>
                  <a:lnTo>
                    <a:pt x="667942" y="1032721"/>
                  </a:lnTo>
                  <a:lnTo>
                    <a:pt x="617081" y="1039852"/>
                  </a:lnTo>
                  <a:lnTo>
                    <a:pt x="514873" y="1053089"/>
                  </a:lnTo>
                  <a:lnTo>
                    <a:pt x="464057" y="1061451"/>
                  </a:lnTo>
                  <a:lnTo>
                    <a:pt x="413785" y="1072478"/>
                  </a:lnTo>
                  <a:lnTo>
                    <a:pt x="366734" y="1084241"/>
                  </a:lnTo>
                  <a:lnTo>
                    <a:pt x="321484" y="1099478"/>
                  </a:lnTo>
                  <a:lnTo>
                    <a:pt x="278157" y="1118284"/>
                  </a:lnTo>
                  <a:lnTo>
                    <a:pt x="236874" y="1140755"/>
                  </a:lnTo>
                  <a:lnTo>
                    <a:pt x="197759" y="1166986"/>
                  </a:lnTo>
                  <a:lnTo>
                    <a:pt x="160932" y="1197074"/>
                  </a:lnTo>
                  <a:lnTo>
                    <a:pt x="126517" y="1231114"/>
                  </a:lnTo>
                  <a:lnTo>
                    <a:pt x="94634" y="1269201"/>
                  </a:lnTo>
                  <a:lnTo>
                    <a:pt x="68655" y="1308438"/>
                  </a:lnTo>
                  <a:lnTo>
                    <a:pt x="46846" y="1349224"/>
                  </a:lnTo>
                  <a:lnTo>
                    <a:pt x="29196" y="1391283"/>
                  </a:lnTo>
                  <a:lnTo>
                    <a:pt x="15696" y="1434336"/>
                  </a:lnTo>
                  <a:lnTo>
                    <a:pt x="6336" y="1478106"/>
                  </a:lnTo>
                  <a:lnTo>
                    <a:pt x="1108" y="1522315"/>
                  </a:lnTo>
                  <a:lnTo>
                    <a:pt x="0" y="1566686"/>
                  </a:lnTo>
                  <a:lnTo>
                    <a:pt x="3003" y="1610940"/>
                  </a:lnTo>
                  <a:lnTo>
                    <a:pt x="10107" y="1654801"/>
                  </a:lnTo>
                  <a:lnTo>
                    <a:pt x="21304" y="1697990"/>
                  </a:lnTo>
                  <a:lnTo>
                    <a:pt x="36582" y="1740230"/>
                  </a:lnTo>
                  <a:lnTo>
                    <a:pt x="48069" y="1764575"/>
                  </a:lnTo>
                  <a:lnTo>
                    <a:pt x="1443882" y="1764575"/>
                  </a:lnTo>
                  <a:lnTo>
                    <a:pt x="144388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852915" y="3721838"/>
              <a:ext cx="291465" cy="1199515"/>
            </a:xfrm>
            <a:custGeom>
              <a:avLst/>
              <a:gdLst/>
              <a:ahLst/>
              <a:cxnLst/>
              <a:rect l="l" t="t" r="r" b="b"/>
              <a:pathLst>
                <a:path w="291465" h="1199514">
                  <a:moveTo>
                    <a:pt x="291083" y="0"/>
                  </a:moveTo>
                  <a:lnTo>
                    <a:pt x="219121" y="18362"/>
                  </a:lnTo>
                  <a:lnTo>
                    <a:pt x="182286" y="41682"/>
                  </a:lnTo>
                  <a:lnTo>
                    <a:pt x="151557" y="72219"/>
                  </a:lnTo>
                  <a:lnTo>
                    <a:pt x="128127" y="108755"/>
                  </a:lnTo>
                  <a:lnTo>
                    <a:pt x="113193" y="150073"/>
                  </a:lnTo>
                  <a:lnTo>
                    <a:pt x="107950" y="194956"/>
                  </a:lnTo>
                  <a:lnTo>
                    <a:pt x="108733" y="210119"/>
                  </a:lnTo>
                  <a:lnTo>
                    <a:pt x="110696" y="224691"/>
                  </a:lnTo>
                  <a:lnTo>
                    <a:pt x="113254" y="238670"/>
                  </a:lnTo>
                  <a:lnTo>
                    <a:pt x="115824" y="252055"/>
                  </a:lnTo>
                  <a:lnTo>
                    <a:pt x="120173" y="267300"/>
                  </a:lnTo>
                  <a:lnTo>
                    <a:pt x="123190" y="282397"/>
                  </a:lnTo>
                  <a:lnTo>
                    <a:pt x="113256" y="345330"/>
                  </a:lnTo>
                  <a:lnTo>
                    <a:pt x="82276" y="399808"/>
                  </a:lnTo>
                  <a:lnTo>
                    <a:pt x="63500" y="424965"/>
                  </a:lnTo>
                  <a:lnTo>
                    <a:pt x="40826" y="457389"/>
                  </a:lnTo>
                  <a:lnTo>
                    <a:pt x="20415" y="491594"/>
                  </a:lnTo>
                  <a:lnTo>
                    <a:pt x="5671" y="529370"/>
                  </a:lnTo>
                  <a:lnTo>
                    <a:pt x="0" y="572501"/>
                  </a:lnTo>
                  <a:lnTo>
                    <a:pt x="6812" y="619024"/>
                  </a:lnTo>
                  <a:lnTo>
                    <a:pt x="24780" y="657961"/>
                  </a:lnTo>
                  <a:lnTo>
                    <a:pt x="50202" y="691843"/>
                  </a:lnTo>
                  <a:lnTo>
                    <a:pt x="104626" y="750565"/>
                  </a:lnTo>
                  <a:lnTo>
                    <a:pt x="126603" y="779119"/>
                  </a:lnTo>
                  <a:lnTo>
                    <a:pt x="143222" y="810648"/>
                  </a:lnTo>
                  <a:lnTo>
                    <a:pt x="152400" y="846936"/>
                  </a:lnTo>
                  <a:lnTo>
                    <a:pt x="152267" y="866365"/>
                  </a:lnTo>
                  <a:lnTo>
                    <a:pt x="147812" y="884607"/>
                  </a:lnTo>
                  <a:lnTo>
                    <a:pt x="140094" y="902253"/>
                  </a:lnTo>
                  <a:lnTo>
                    <a:pt x="130175" y="919897"/>
                  </a:lnTo>
                  <a:lnTo>
                    <a:pt x="120848" y="937871"/>
                  </a:lnTo>
                  <a:lnTo>
                    <a:pt x="112712" y="956587"/>
                  </a:lnTo>
                  <a:lnTo>
                    <a:pt x="106957" y="976790"/>
                  </a:lnTo>
                  <a:lnTo>
                    <a:pt x="104775" y="999221"/>
                  </a:lnTo>
                  <a:lnTo>
                    <a:pt x="110107" y="1045343"/>
                  </a:lnTo>
                  <a:lnTo>
                    <a:pt x="125293" y="1087719"/>
                  </a:lnTo>
                  <a:lnTo>
                    <a:pt x="149112" y="1125129"/>
                  </a:lnTo>
                  <a:lnTo>
                    <a:pt x="180344" y="1156351"/>
                  </a:lnTo>
                  <a:lnTo>
                    <a:pt x="217769" y="1180165"/>
                  </a:lnTo>
                  <a:lnTo>
                    <a:pt x="260169" y="1195349"/>
                  </a:lnTo>
                  <a:lnTo>
                    <a:pt x="291083" y="1198921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852915" y="3732276"/>
              <a:ext cx="291465" cy="1189355"/>
            </a:xfrm>
            <a:custGeom>
              <a:avLst/>
              <a:gdLst/>
              <a:ahLst/>
              <a:cxnLst/>
              <a:rect l="l" t="t" r="r" b="b"/>
              <a:pathLst>
                <a:path w="291465" h="1189354">
                  <a:moveTo>
                    <a:pt x="239902" y="0"/>
                  </a:moveTo>
                  <a:lnTo>
                    <a:pt x="198761" y="20108"/>
                  </a:lnTo>
                  <a:lnTo>
                    <a:pt x="163782" y="48948"/>
                  </a:lnTo>
                  <a:lnTo>
                    <a:pt x="136191" y="85008"/>
                  </a:lnTo>
                  <a:lnTo>
                    <a:pt x="117214" y="126777"/>
                  </a:lnTo>
                  <a:lnTo>
                    <a:pt x="108076" y="172745"/>
                  </a:lnTo>
                  <a:lnTo>
                    <a:pt x="108076" y="185432"/>
                  </a:lnTo>
                  <a:lnTo>
                    <a:pt x="113381" y="229113"/>
                  </a:lnTo>
                  <a:lnTo>
                    <a:pt x="119237" y="253431"/>
                  </a:lnTo>
                  <a:lnTo>
                    <a:pt x="121761" y="264674"/>
                  </a:lnTo>
                  <a:lnTo>
                    <a:pt x="123380" y="275917"/>
                  </a:lnTo>
                  <a:lnTo>
                    <a:pt x="123951" y="286867"/>
                  </a:lnTo>
                  <a:lnTo>
                    <a:pt x="123951" y="297954"/>
                  </a:lnTo>
                  <a:lnTo>
                    <a:pt x="113381" y="335672"/>
                  </a:lnTo>
                  <a:lnTo>
                    <a:pt x="82349" y="390102"/>
                  </a:lnTo>
                  <a:lnTo>
                    <a:pt x="63500" y="415239"/>
                  </a:lnTo>
                  <a:lnTo>
                    <a:pt x="40880" y="447628"/>
                  </a:lnTo>
                  <a:lnTo>
                    <a:pt x="20462" y="481803"/>
                  </a:lnTo>
                  <a:lnTo>
                    <a:pt x="5689" y="519545"/>
                  </a:lnTo>
                  <a:lnTo>
                    <a:pt x="0" y="562635"/>
                  </a:lnTo>
                  <a:lnTo>
                    <a:pt x="6832" y="609114"/>
                  </a:lnTo>
                  <a:lnTo>
                    <a:pt x="24844" y="648015"/>
                  </a:lnTo>
                  <a:lnTo>
                    <a:pt x="50309" y="681866"/>
                  </a:lnTo>
                  <a:lnTo>
                    <a:pt x="104753" y="740532"/>
                  </a:lnTo>
                  <a:lnTo>
                    <a:pt x="126730" y="769061"/>
                  </a:lnTo>
                  <a:lnTo>
                    <a:pt x="143349" y="800561"/>
                  </a:lnTo>
                  <a:lnTo>
                    <a:pt x="152526" y="836815"/>
                  </a:lnTo>
                  <a:lnTo>
                    <a:pt x="152526" y="839990"/>
                  </a:lnTo>
                  <a:lnTo>
                    <a:pt x="154177" y="843153"/>
                  </a:lnTo>
                  <a:lnTo>
                    <a:pt x="154177" y="846328"/>
                  </a:lnTo>
                  <a:lnTo>
                    <a:pt x="151536" y="863365"/>
                  </a:lnTo>
                  <a:lnTo>
                    <a:pt x="146383" y="879213"/>
                  </a:lnTo>
                  <a:lnTo>
                    <a:pt x="139158" y="894467"/>
                  </a:lnTo>
                  <a:lnTo>
                    <a:pt x="130301" y="909726"/>
                  </a:lnTo>
                  <a:lnTo>
                    <a:pt x="120975" y="927673"/>
                  </a:lnTo>
                  <a:lnTo>
                    <a:pt x="112839" y="946367"/>
                  </a:lnTo>
                  <a:lnTo>
                    <a:pt x="107084" y="966549"/>
                  </a:lnTo>
                  <a:lnTo>
                    <a:pt x="104901" y="988961"/>
                  </a:lnTo>
                  <a:lnTo>
                    <a:pt x="109965" y="1034378"/>
                  </a:lnTo>
                  <a:lnTo>
                    <a:pt x="124417" y="1076135"/>
                  </a:lnTo>
                  <a:lnTo>
                    <a:pt x="147149" y="1113095"/>
                  </a:lnTo>
                  <a:lnTo>
                    <a:pt x="177052" y="1144123"/>
                  </a:lnTo>
                  <a:lnTo>
                    <a:pt x="213018" y="1168081"/>
                  </a:lnTo>
                  <a:lnTo>
                    <a:pt x="253938" y="1183833"/>
                  </a:lnTo>
                  <a:lnTo>
                    <a:pt x="291083" y="1189152"/>
                  </a:lnTo>
                  <a:lnTo>
                    <a:pt x="291083" y="967683"/>
                  </a:lnTo>
                  <a:lnTo>
                    <a:pt x="272012" y="946150"/>
                  </a:lnTo>
                  <a:lnTo>
                    <a:pt x="252047" y="911107"/>
                  </a:lnTo>
                  <a:lnTo>
                    <a:pt x="239535" y="872202"/>
                  </a:lnTo>
                  <a:lnTo>
                    <a:pt x="235203" y="830478"/>
                  </a:lnTo>
                  <a:lnTo>
                    <a:pt x="237410" y="807842"/>
                  </a:lnTo>
                  <a:lnTo>
                    <a:pt x="243331" y="787287"/>
                  </a:lnTo>
                  <a:lnTo>
                    <a:pt x="251920" y="768515"/>
                  </a:lnTo>
                  <a:lnTo>
                    <a:pt x="262127" y="751230"/>
                  </a:lnTo>
                  <a:lnTo>
                    <a:pt x="271166" y="733598"/>
                  </a:lnTo>
                  <a:lnTo>
                    <a:pt x="278431" y="715967"/>
                  </a:lnTo>
                  <a:lnTo>
                    <a:pt x="282719" y="697743"/>
                  </a:lnTo>
                  <a:lnTo>
                    <a:pt x="282828" y="678332"/>
                  </a:lnTo>
                  <a:lnTo>
                    <a:pt x="273649" y="642073"/>
                  </a:lnTo>
                  <a:lnTo>
                    <a:pt x="257016" y="610573"/>
                  </a:lnTo>
                  <a:lnTo>
                    <a:pt x="235001" y="582047"/>
                  </a:lnTo>
                  <a:lnTo>
                    <a:pt x="209676" y="554710"/>
                  </a:lnTo>
                  <a:lnTo>
                    <a:pt x="181201" y="523159"/>
                  </a:lnTo>
                  <a:lnTo>
                    <a:pt x="155701" y="488935"/>
                  </a:lnTo>
                  <a:lnTo>
                    <a:pt x="137346" y="449956"/>
                  </a:lnTo>
                  <a:lnTo>
                    <a:pt x="130301" y="404139"/>
                  </a:lnTo>
                  <a:lnTo>
                    <a:pt x="135991" y="360163"/>
                  </a:lnTo>
                  <a:lnTo>
                    <a:pt x="150764" y="322127"/>
                  </a:lnTo>
                  <a:lnTo>
                    <a:pt x="171182" y="288251"/>
                  </a:lnTo>
                  <a:lnTo>
                    <a:pt x="193801" y="256755"/>
                  </a:lnTo>
                  <a:lnTo>
                    <a:pt x="212598" y="231369"/>
                  </a:lnTo>
                  <a:lnTo>
                    <a:pt x="229774" y="204646"/>
                  </a:lnTo>
                  <a:lnTo>
                    <a:pt x="243665" y="175844"/>
                  </a:lnTo>
                  <a:lnTo>
                    <a:pt x="252602" y="144221"/>
                  </a:lnTo>
                  <a:lnTo>
                    <a:pt x="254539" y="128978"/>
                  </a:lnTo>
                  <a:lnTo>
                    <a:pt x="253619" y="113912"/>
                  </a:lnTo>
                  <a:lnTo>
                    <a:pt x="250602" y="98551"/>
                  </a:lnTo>
                  <a:lnTo>
                    <a:pt x="246252" y="82423"/>
                  </a:lnTo>
                  <a:lnTo>
                    <a:pt x="243683" y="69947"/>
                  </a:lnTo>
                  <a:lnTo>
                    <a:pt x="241125" y="56435"/>
                  </a:lnTo>
                  <a:lnTo>
                    <a:pt x="239162" y="42042"/>
                  </a:lnTo>
                  <a:lnTo>
                    <a:pt x="238378" y="26924"/>
                  </a:lnTo>
                  <a:lnTo>
                    <a:pt x="238402" y="20038"/>
                  </a:lnTo>
                  <a:lnTo>
                    <a:pt x="238569" y="13462"/>
                  </a:lnTo>
                  <a:lnTo>
                    <a:pt x="239021" y="6885"/>
                  </a:lnTo>
                  <a:lnTo>
                    <a:pt x="23990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14843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4" h="356870">
                  <a:moveTo>
                    <a:pt x="453008" y="0"/>
                  </a:moveTo>
                  <a:lnTo>
                    <a:pt x="406858" y="4377"/>
                  </a:lnTo>
                  <a:lnTo>
                    <a:pt x="363158" y="16991"/>
                  </a:lnTo>
                  <a:lnTo>
                    <a:pt x="322691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3" y="134226"/>
                  </a:lnTo>
                  <a:lnTo>
                    <a:pt x="222503" y="134226"/>
                  </a:lnTo>
                  <a:lnTo>
                    <a:pt x="216407" y="132232"/>
                  </a:lnTo>
                  <a:lnTo>
                    <a:pt x="210438" y="132232"/>
                  </a:lnTo>
                  <a:lnTo>
                    <a:pt x="165345" y="138038"/>
                  </a:lnTo>
                  <a:lnTo>
                    <a:pt x="123510" y="154637"/>
                  </a:lnTo>
                  <a:lnTo>
                    <a:pt x="85985" y="180804"/>
                  </a:lnTo>
                  <a:lnTo>
                    <a:pt x="53820" y="215312"/>
                  </a:lnTo>
                  <a:lnTo>
                    <a:pt x="28068" y="256934"/>
                  </a:lnTo>
                  <a:lnTo>
                    <a:pt x="9777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3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72883" y="4786884"/>
              <a:ext cx="917575" cy="356870"/>
            </a:xfrm>
            <a:custGeom>
              <a:avLst/>
              <a:gdLst/>
              <a:ahLst/>
              <a:cxnLst/>
              <a:rect l="l" t="t" r="r" b="b"/>
              <a:pathLst>
                <a:path w="917575" h="356870">
                  <a:moveTo>
                    <a:pt x="453644" y="0"/>
                  </a:moveTo>
                  <a:lnTo>
                    <a:pt x="407483" y="4377"/>
                  </a:lnTo>
                  <a:lnTo>
                    <a:pt x="363756" y="16991"/>
                  </a:lnTo>
                  <a:lnTo>
                    <a:pt x="323246" y="37061"/>
                  </a:lnTo>
                  <a:lnTo>
                    <a:pt x="286737" y="63810"/>
                  </a:lnTo>
                  <a:lnTo>
                    <a:pt x="255012" y="96458"/>
                  </a:lnTo>
                  <a:lnTo>
                    <a:pt x="228854" y="134226"/>
                  </a:lnTo>
                  <a:lnTo>
                    <a:pt x="222885" y="134226"/>
                  </a:lnTo>
                  <a:lnTo>
                    <a:pt x="216789" y="132232"/>
                  </a:lnTo>
                  <a:lnTo>
                    <a:pt x="210820" y="132232"/>
                  </a:lnTo>
                  <a:lnTo>
                    <a:pt x="165625" y="138038"/>
                  </a:lnTo>
                  <a:lnTo>
                    <a:pt x="123704" y="154637"/>
                  </a:lnTo>
                  <a:lnTo>
                    <a:pt x="86109" y="180804"/>
                  </a:lnTo>
                  <a:lnTo>
                    <a:pt x="53890" y="215312"/>
                  </a:lnTo>
                  <a:lnTo>
                    <a:pt x="28099" y="256934"/>
                  </a:lnTo>
                  <a:lnTo>
                    <a:pt x="9785" y="304444"/>
                  </a:lnTo>
                  <a:lnTo>
                    <a:pt x="0" y="356615"/>
                  </a:lnTo>
                  <a:lnTo>
                    <a:pt x="917448" y="356615"/>
                  </a:lnTo>
                  <a:lnTo>
                    <a:pt x="895638" y="311009"/>
                  </a:lnTo>
                  <a:lnTo>
                    <a:pt x="866925" y="270911"/>
                  </a:lnTo>
                  <a:lnTo>
                    <a:pt x="832088" y="237157"/>
                  </a:lnTo>
                  <a:lnTo>
                    <a:pt x="791906" y="210582"/>
                  </a:lnTo>
                  <a:lnTo>
                    <a:pt x="747159" y="192021"/>
                  </a:lnTo>
                  <a:lnTo>
                    <a:pt x="698626" y="182308"/>
                  </a:lnTo>
                  <a:lnTo>
                    <a:pt x="679564" y="138147"/>
                  </a:lnTo>
                  <a:lnTo>
                    <a:pt x="653913" y="98857"/>
                  </a:lnTo>
                  <a:lnTo>
                    <a:pt x="622439" y="65138"/>
                  </a:lnTo>
                  <a:lnTo>
                    <a:pt x="585908" y="37692"/>
                  </a:lnTo>
                  <a:lnTo>
                    <a:pt x="545088" y="17219"/>
                  </a:lnTo>
                  <a:lnTo>
                    <a:pt x="500744" y="442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04175" y="4864607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5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04175" y="4864608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5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83" y="4867656"/>
              <a:ext cx="269748" cy="2560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0223" y="4834128"/>
              <a:ext cx="169164" cy="11582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096755" y="48615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47243"/>
                  </a:moveTo>
                  <a:lnTo>
                    <a:pt x="47243" y="47243"/>
                  </a:ln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solidFill>
              <a:srgbClr val="6282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096755" y="486156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47243"/>
                  </a:moveTo>
                  <a:lnTo>
                    <a:pt x="47243" y="47243"/>
                  </a:ln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125711" y="4861560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9525" h="47625">
                  <a:moveTo>
                    <a:pt x="91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9143" y="4724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817863" y="4628387"/>
              <a:ext cx="279400" cy="515620"/>
            </a:xfrm>
            <a:custGeom>
              <a:avLst/>
              <a:gdLst/>
              <a:ahLst/>
              <a:cxnLst/>
              <a:rect l="l" t="t" r="r" b="b"/>
              <a:pathLst>
                <a:path w="279400" h="515620">
                  <a:moveTo>
                    <a:pt x="278892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278892" y="515112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869679" y="4628388"/>
              <a:ext cx="227329" cy="452755"/>
            </a:xfrm>
            <a:custGeom>
              <a:avLst/>
              <a:gdLst/>
              <a:ahLst/>
              <a:cxnLst/>
              <a:rect l="l" t="t" r="r" b="b"/>
              <a:pathLst>
                <a:path w="227329" h="452754">
                  <a:moveTo>
                    <a:pt x="227075" y="0"/>
                  </a:moveTo>
                  <a:lnTo>
                    <a:pt x="0" y="0"/>
                  </a:lnTo>
                  <a:lnTo>
                    <a:pt x="16510" y="452628"/>
                  </a:lnTo>
                  <a:lnTo>
                    <a:pt x="227075" y="428517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17864" y="4684776"/>
              <a:ext cx="279400" cy="459105"/>
            </a:xfrm>
            <a:custGeom>
              <a:avLst/>
              <a:gdLst/>
              <a:ahLst/>
              <a:cxnLst/>
              <a:rect l="l" t="t" r="r" b="b"/>
              <a:pathLst>
                <a:path w="279400" h="459104">
                  <a:moveTo>
                    <a:pt x="193548" y="278650"/>
                  </a:moveTo>
                  <a:lnTo>
                    <a:pt x="192278" y="277368"/>
                  </a:lnTo>
                  <a:lnTo>
                    <a:pt x="188722" y="277368"/>
                  </a:lnTo>
                  <a:lnTo>
                    <a:pt x="187452" y="278650"/>
                  </a:lnTo>
                  <a:lnTo>
                    <a:pt x="187452" y="349237"/>
                  </a:lnTo>
                  <a:lnTo>
                    <a:pt x="188722" y="350520"/>
                  </a:lnTo>
                  <a:lnTo>
                    <a:pt x="192278" y="350520"/>
                  </a:lnTo>
                  <a:lnTo>
                    <a:pt x="193548" y="349237"/>
                  </a:lnTo>
                  <a:lnTo>
                    <a:pt x="193548" y="347954"/>
                  </a:lnTo>
                  <a:lnTo>
                    <a:pt x="193548" y="278650"/>
                  </a:lnTo>
                  <a:close/>
                </a:path>
                <a:path w="279400" h="459104">
                  <a:moveTo>
                    <a:pt x="210312" y="278650"/>
                  </a:moveTo>
                  <a:lnTo>
                    <a:pt x="208788" y="277368"/>
                  </a:lnTo>
                  <a:lnTo>
                    <a:pt x="205740" y="277368"/>
                  </a:lnTo>
                  <a:lnTo>
                    <a:pt x="204216" y="278650"/>
                  </a:lnTo>
                  <a:lnTo>
                    <a:pt x="204216" y="349237"/>
                  </a:lnTo>
                  <a:lnTo>
                    <a:pt x="205740" y="350520"/>
                  </a:lnTo>
                  <a:lnTo>
                    <a:pt x="208788" y="350520"/>
                  </a:lnTo>
                  <a:lnTo>
                    <a:pt x="210312" y="349237"/>
                  </a:lnTo>
                  <a:lnTo>
                    <a:pt x="210312" y="347954"/>
                  </a:lnTo>
                  <a:lnTo>
                    <a:pt x="210312" y="278650"/>
                  </a:lnTo>
                  <a:close/>
                </a:path>
                <a:path w="279400" h="459104">
                  <a:moveTo>
                    <a:pt x="228600" y="278650"/>
                  </a:moveTo>
                  <a:lnTo>
                    <a:pt x="227076" y="277368"/>
                  </a:lnTo>
                  <a:lnTo>
                    <a:pt x="222504" y="277368"/>
                  </a:lnTo>
                  <a:lnTo>
                    <a:pt x="220980" y="278650"/>
                  </a:lnTo>
                  <a:lnTo>
                    <a:pt x="220980" y="349237"/>
                  </a:lnTo>
                  <a:lnTo>
                    <a:pt x="222504" y="350520"/>
                  </a:lnTo>
                  <a:lnTo>
                    <a:pt x="227076" y="350520"/>
                  </a:lnTo>
                  <a:lnTo>
                    <a:pt x="228600" y="349237"/>
                  </a:lnTo>
                  <a:lnTo>
                    <a:pt x="228600" y="347954"/>
                  </a:lnTo>
                  <a:lnTo>
                    <a:pt x="228600" y="278650"/>
                  </a:lnTo>
                  <a:close/>
                </a:path>
                <a:path w="279400" h="459104">
                  <a:moveTo>
                    <a:pt x="246888" y="278650"/>
                  </a:moveTo>
                  <a:lnTo>
                    <a:pt x="245618" y="277368"/>
                  </a:lnTo>
                  <a:lnTo>
                    <a:pt x="242062" y="277368"/>
                  </a:lnTo>
                  <a:lnTo>
                    <a:pt x="240792" y="278650"/>
                  </a:lnTo>
                  <a:lnTo>
                    <a:pt x="240792" y="349237"/>
                  </a:lnTo>
                  <a:lnTo>
                    <a:pt x="242062" y="350520"/>
                  </a:lnTo>
                  <a:lnTo>
                    <a:pt x="245618" y="350520"/>
                  </a:lnTo>
                  <a:lnTo>
                    <a:pt x="246888" y="349237"/>
                  </a:lnTo>
                  <a:lnTo>
                    <a:pt x="246888" y="347954"/>
                  </a:lnTo>
                  <a:lnTo>
                    <a:pt x="246888" y="278650"/>
                  </a:lnTo>
                  <a:close/>
                </a:path>
                <a:path w="279400" h="459104">
                  <a:moveTo>
                    <a:pt x="277368" y="0"/>
                  </a:moveTo>
                  <a:lnTo>
                    <a:pt x="1524" y="0"/>
                  </a:lnTo>
                  <a:lnTo>
                    <a:pt x="1524" y="7620"/>
                  </a:lnTo>
                  <a:lnTo>
                    <a:pt x="277368" y="7620"/>
                  </a:lnTo>
                  <a:lnTo>
                    <a:pt x="277368" y="0"/>
                  </a:lnTo>
                  <a:close/>
                </a:path>
                <a:path w="279400" h="459104">
                  <a:moveTo>
                    <a:pt x="278892" y="411480"/>
                  </a:moveTo>
                  <a:lnTo>
                    <a:pt x="0" y="411480"/>
                  </a:lnTo>
                  <a:lnTo>
                    <a:pt x="0" y="458724"/>
                  </a:lnTo>
                  <a:lnTo>
                    <a:pt x="278892" y="458724"/>
                  </a:lnTo>
                  <a:lnTo>
                    <a:pt x="278892" y="41148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171687" y="3976116"/>
              <a:ext cx="510540" cy="1167765"/>
            </a:xfrm>
            <a:custGeom>
              <a:avLst/>
              <a:gdLst/>
              <a:ahLst/>
              <a:cxnLst/>
              <a:rect l="l" t="t" r="r" b="b"/>
              <a:pathLst>
                <a:path w="510540" h="1167764">
                  <a:moveTo>
                    <a:pt x="272287" y="0"/>
                  </a:moveTo>
                  <a:lnTo>
                    <a:pt x="236854" y="0"/>
                  </a:lnTo>
                  <a:lnTo>
                    <a:pt x="194347" y="4743"/>
                  </a:lnTo>
                  <a:lnTo>
                    <a:pt x="154311" y="18406"/>
                  </a:lnTo>
                  <a:lnTo>
                    <a:pt x="117423" y="40136"/>
                  </a:lnTo>
                  <a:lnTo>
                    <a:pt x="84357" y="69081"/>
                  </a:lnTo>
                  <a:lnTo>
                    <a:pt x="55789" y="104389"/>
                  </a:lnTo>
                  <a:lnTo>
                    <a:pt x="32394" y="145207"/>
                  </a:lnTo>
                  <a:lnTo>
                    <a:pt x="14847" y="190683"/>
                  </a:lnTo>
                  <a:lnTo>
                    <a:pt x="3824" y="239965"/>
                  </a:lnTo>
                  <a:lnTo>
                    <a:pt x="0" y="292201"/>
                  </a:lnTo>
                  <a:lnTo>
                    <a:pt x="0" y="1167383"/>
                  </a:lnTo>
                  <a:lnTo>
                    <a:pt x="510539" y="1167383"/>
                  </a:lnTo>
                  <a:lnTo>
                    <a:pt x="510539" y="292201"/>
                  </a:lnTo>
                  <a:lnTo>
                    <a:pt x="506709" y="239965"/>
                  </a:lnTo>
                  <a:lnTo>
                    <a:pt x="495662" y="190683"/>
                  </a:lnTo>
                  <a:lnTo>
                    <a:pt x="478065" y="145207"/>
                  </a:lnTo>
                  <a:lnTo>
                    <a:pt x="454586" y="104389"/>
                  </a:lnTo>
                  <a:lnTo>
                    <a:pt x="425890" y="69081"/>
                  </a:lnTo>
                  <a:lnTo>
                    <a:pt x="392646" y="40136"/>
                  </a:lnTo>
                  <a:lnTo>
                    <a:pt x="355519" y="18406"/>
                  </a:lnTo>
                  <a:lnTo>
                    <a:pt x="315178" y="4743"/>
                  </a:lnTo>
                  <a:lnTo>
                    <a:pt x="272287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171687" y="3976116"/>
              <a:ext cx="226060" cy="986155"/>
            </a:xfrm>
            <a:custGeom>
              <a:avLst/>
              <a:gdLst/>
              <a:ahLst/>
              <a:cxnLst/>
              <a:rect l="l" t="t" r="r" b="b"/>
              <a:pathLst>
                <a:path w="226059" h="986154">
                  <a:moveTo>
                    <a:pt x="225551" y="0"/>
                  </a:moveTo>
                  <a:lnTo>
                    <a:pt x="182425" y="8036"/>
                  </a:lnTo>
                  <a:lnTo>
                    <a:pt x="142091" y="24790"/>
                  </a:lnTo>
                  <a:lnTo>
                    <a:pt x="105299" y="49443"/>
                  </a:lnTo>
                  <a:lnTo>
                    <a:pt x="72798" y="81177"/>
                  </a:lnTo>
                  <a:lnTo>
                    <a:pt x="45338" y="119176"/>
                  </a:lnTo>
                  <a:lnTo>
                    <a:pt x="45338" y="122008"/>
                  </a:lnTo>
                  <a:lnTo>
                    <a:pt x="43941" y="122008"/>
                  </a:lnTo>
                  <a:lnTo>
                    <a:pt x="43941" y="123431"/>
                  </a:lnTo>
                  <a:lnTo>
                    <a:pt x="42544" y="123431"/>
                  </a:lnTo>
                  <a:lnTo>
                    <a:pt x="42544" y="126263"/>
                  </a:lnTo>
                  <a:lnTo>
                    <a:pt x="41147" y="126263"/>
                  </a:lnTo>
                  <a:lnTo>
                    <a:pt x="41147" y="127685"/>
                  </a:lnTo>
                  <a:lnTo>
                    <a:pt x="39750" y="129108"/>
                  </a:lnTo>
                  <a:lnTo>
                    <a:pt x="38353" y="131940"/>
                  </a:lnTo>
                  <a:lnTo>
                    <a:pt x="38353" y="134785"/>
                  </a:lnTo>
                  <a:lnTo>
                    <a:pt x="36829" y="134785"/>
                  </a:lnTo>
                  <a:lnTo>
                    <a:pt x="36829" y="137617"/>
                  </a:lnTo>
                  <a:lnTo>
                    <a:pt x="35432" y="137617"/>
                  </a:lnTo>
                  <a:lnTo>
                    <a:pt x="35432" y="140449"/>
                  </a:lnTo>
                  <a:lnTo>
                    <a:pt x="34035" y="140449"/>
                  </a:lnTo>
                  <a:lnTo>
                    <a:pt x="34035" y="143294"/>
                  </a:lnTo>
                  <a:lnTo>
                    <a:pt x="32638" y="143294"/>
                  </a:lnTo>
                  <a:lnTo>
                    <a:pt x="32638" y="146126"/>
                  </a:lnTo>
                  <a:lnTo>
                    <a:pt x="31241" y="146126"/>
                  </a:lnTo>
                  <a:lnTo>
                    <a:pt x="31241" y="148971"/>
                  </a:lnTo>
                  <a:lnTo>
                    <a:pt x="29844" y="148971"/>
                  </a:lnTo>
                  <a:lnTo>
                    <a:pt x="29844" y="151803"/>
                  </a:lnTo>
                  <a:lnTo>
                    <a:pt x="28320" y="151803"/>
                  </a:lnTo>
                  <a:lnTo>
                    <a:pt x="28320" y="153225"/>
                  </a:lnTo>
                  <a:lnTo>
                    <a:pt x="26923" y="156057"/>
                  </a:lnTo>
                  <a:lnTo>
                    <a:pt x="26923" y="157480"/>
                  </a:lnTo>
                  <a:lnTo>
                    <a:pt x="25526" y="160312"/>
                  </a:lnTo>
                  <a:lnTo>
                    <a:pt x="25526" y="161734"/>
                  </a:lnTo>
                  <a:lnTo>
                    <a:pt x="24129" y="161734"/>
                  </a:lnTo>
                  <a:lnTo>
                    <a:pt x="24129" y="164579"/>
                  </a:lnTo>
                  <a:lnTo>
                    <a:pt x="22732" y="164579"/>
                  </a:lnTo>
                  <a:lnTo>
                    <a:pt x="22732" y="168833"/>
                  </a:lnTo>
                  <a:lnTo>
                    <a:pt x="21335" y="168833"/>
                  </a:lnTo>
                  <a:lnTo>
                    <a:pt x="21335" y="173088"/>
                  </a:lnTo>
                  <a:lnTo>
                    <a:pt x="19811" y="173088"/>
                  </a:lnTo>
                  <a:lnTo>
                    <a:pt x="19811" y="174510"/>
                  </a:lnTo>
                  <a:lnTo>
                    <a:pt x="18414" y="178765"/>
                  </a:lnTo>
                  <a:lnTo>
                    <a:pt x="17017" y="184442"/>
                  </a:lnTo>
                  <a:lnTo>
                    <a:pt x="15620" y="188696"/>
                  </a:lnTo>
                  <a:lnTo>
                    <a:pt x="15620" y="190106"/>
                  </a:lnTo>
                  <a:lnTo>
                    <a:pt x="14223" y="190106"/>
                  </a:lnTo>
                  <a:lnTo>
                    <a:pt x="14223" y="194373"/>
                  </a:lnTo>
                  <a:lnTo>
                    <a:pt x="12826" y="194373"/>
                  </a:lnTo>
                  <a:lnTo>
                    <a:pt x="12826" y="198628"/>
                  </a:lnTo>
                  <a:lnTo>
                    <a:pt x="11302" y="202882"/>
                  </a:lnTo>
                  <a:lnTo>
                    <a:pt x="9905" y="208559"/>
                  </a:lnTo>
                  <a:lnTo>
                    <a:pt x="8508" y="212813"/>
                  </a:lnTo>
                  <a:lnTo>
                    <a:pt x="8508" y="217068"/>
                  </a:lnTo>
                  <a:lnTo>
                    <a:pt x="7111" y="217068"/>
                  </a:lnTo>
                  <a:lnTo>
                    <a:pt x="7111" y="222745"/>
                  </a:lnTo>
                  <a:lnTo>
                    <a:pt x="5714" y="224167"/>
                  </a:lnTo>
                  <a:lnTo>
                    <a:pt x="5714" y="229831"/>
                  </a:lnTo>
                  <a:lnTo>
                    <a:pt x="4317" y="234099"/>
                  </a:lnTo>
                  <a:lnTo>
                    <a:pt x="4317" y="236931"/>
                  </a:lnTo>
                  <a:lnTo>
                    <a:pt x="2793" y="239763"/>
                  </a:lnTo>
                  <a:lnTo>
                    <a:pt x="2793" y="249694"/>
                  </a:lnTo>
                  <a:lnTo>
                    <a:pt x="1396" y="251117"/>
                  </a:lnTo>
                  <a:lnTo>
                    <a:pt x="1396" y="265303"/>
                  </a:lnTo>
                  <a:lnTo>
                    <a:pt x="0" y="265303"/>
                  </a:lnTo>
                  <a:lnTo>
                    <a:pt x="0" y="986028"/>
                  </a:lnTo>
                  <a:lnTo>
                    <a:pt x="58165" y="986028"/>
                  </a:lnTo>
                  <a:lnTo>
                    <a:pt x="58165" y="293674"/>
                  </a:lnTo>
                  <a:lnTo>
                    <a:pt x="62372" y="236160"/>
                  </a:lnTo>
                  <a:lnTo>
                    <a:pt x="74466" y="182220"/>
                  </a:lnTo>
                  <a:lnTo>
                    <a:pt x="93655" y="132821"/>
                  </a:lnTo>
                  <a:lnTo>
                    <a:pt x="119149" y="88932"/>
                  </a:lnTo>
                  <a:lnTo>
                    <a:pt x="150157" y="51520"/>
                  </a:lnTo>
                  <a:lnTo>
                    <a:pt x="185888" y="21554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171688" y="3976116"/>
              <a:ext cx="509270" cy="1122045"/>
            </a:xfrm>
            <a:custGeom>
              <a:avLst/>
              <a:gdLst/>
              <a:ahLst/>
              <a:cxnLst/>
              <a:rect l="l" t="t" r="r" b="b"/>
              <a:pathLst>
                <a:path w="509270" h="1122045">
                  <a:moveTo>
                    <a:pt x="350469" y="16560"/>
                  </a:moveTo>
                  <a:lnTo>
                    <a:pt x="343027" y="12763"/>
                  </a:lnTo>
                  <a:lnTo>
                    <a:pt x="343852" y="14262"/>
                  </a:lnTo>
                  <a:lnTo>
                    <a:pt x="350469" y="16560"/>
                  </a:lnTo>
                  <a:close/>
                </a:path>
                <a:path w="509270" h="1122045">
                  <a:moveTo>
                    <a:pt x="371716" y="27381"/>
                  </a:moveTo>
                  <a:lnTo>
                    <a:pt x="358203" y="19253"/>
                  </a:lnTo>
                  <a:lnTo>
                    <a:pt x="350469" y="16560"/>
                  </a:lnTo>
                  <a:lnTo>
                    <a:pt x="371716" y="27381"/>
                  </a:lnTo>
                  <a:close/>
                </a:path>
                <a:path w="509270" h="1122045">
                  <a:moveTo>
                    <a:pt x="390067" y="38430"/>
                  </a:moveTo>
                  <a:lnTo>
                    <a:pt x="384403" y="33845"/>
                  </a:lnTo>
                  <a:lnTo>
                    <a:pt x="371716" y="27381"/>
                  </a:lnTo>
                  <a:lnTo>
                    <a:pt x="390067" y="38430"/>
                  </a:lnTo>
                  <a:close/>
                </a:path>
                <a:path w="509270" h="1122045">
                  <a:moveTo>
                    <a:pt x="409575" y="54203"/>
                  </a:moveTo>
                  <a:lnTo>
                    <a:pt x="395909" y="41948"/>
                  </a:lnTo>
                  <a:lnTo>
                    <a:pt x="390067" y="38430"/>
                  </a:lnTo>
                  <a:lnTo>
                    <a:pt x="409575" y="54203"/>
                  </a:lnTo>
                  <a:close/>
                </a:path>
                <a:path w="509270" h="1122045">
                  <a:moveTo>
                    <a:pt x="415417" y="1103020"/>
                  </a:moveTo>
                  <a:lnTo>
                    <a:pt x="397002" y="201320"/>
                  </a:lnTo>
                  <a:lnTo>
                    <a:pt x="393344" y="149136"/>
                  </a:lnTo>
                  <a:lnTo>
                    <a:pt x="382778" y="99606"/>
                  </a:lnTo>
                  <a:lnTo>
                    <a:pt x="365810" y="53797"/>
                  </a:lnTo>
                  <a:lnTo>
                    <a:pt x="343852" y="14262"/>
                  </a:lnTo>
                  <a:lnTo>
                    <a:pt x="273558" y="0"/>
                  </a:lnTo>
                  <a:lnTo>
                    <a:pt x="243840" y="0"/>
                  </a:lnTo>
                  <a:lnTo>
                    <a:pt x="251485" y="26250"/>
                  </a:lnTo>
                  <a:lnTo>
                    <a:pt x="257276" y="53695"/>
                  </a:lnTo>
                  <a:lnTo>
                    <a:pt x="260959" y="81953"/>
                  </a:lnTo>
                  <a:lnTo>
                    <a:pt x="262166" y="108902"/>
                  </a:lnTo>
                  <a:lnTo>
                    <a:pt x="262255" y="985342"/>
                  </a:lnTo>
                  <a:lnTo>
                    <a:pt x="59436" y="985342"/>
                  </a:lnTo>
                  <a:lnTo>
                    <a:pt x="59436" y="986028"/>
                  </a:lnTo>
                  <a:lnTo>
                    <a:pt x="0" y="986028"/>
                  </a:lnTo>
                  <a:lnTo>
                    <a:pt x="0" y="1121664"/>
                  </a:lnTo>
                  <a:lnTo>
                    <a:pt x="29146" y="1119733"/>
                  </a:lnTo>
                  <a:lnTo>
                    <a:pt x="44208" y="1119085"/>
                  </a:lnTo>
                  <a:lnTo>
                    <a:pt x="59436" y="1118844"/>
                  </a:lnTo>
                  <a:lnTo>
                    <a:pt x="59436" y="1118616"/>
                  </a:lnTo>
                  <a:lnTo>
                    <a:pt x="415417" y="1103020"/>
                  </a:lnTo>
                  <a:close/>
                </a:path>
                <a:path w="509270" h="1122045">
                  <a:moveTo>
                    <a:pt x="425018" y="68059"/>
                  </a:moveTo>
                  <a:lnTo>
                    <a:pt x="421386" y="63754"/>
                  </a:lnTo>
                  <a:lnTo>
                    <a:pt x="409575" y="54203"/>
                  </a:lnTo>
                  <a:lnTo>
                    <a:pt x="425018" y="68059"/>
                  </a:lnTo>
                  <a:close/>
                </a:path>
                <a:path w="509270" h="1122045">
                  <a:moveTo>
                    <a:pt x="444195" y="90766"/>
                  </a:moveTo>
                  <a:lnTo>
                    <a:pt x="429564" y="72136"/>
                  </a:lnTo>
                  <a:lnTo>
                    <a:pt x="425018" y="68059"/>
                  </a:lnTo>
                  <a:lnTo>
                    <a:pt x="444195" y="90766"/>
                  </a:lnTo>
                  <a:close/>
                </a:path>
                <a:path w="509270" h="1122045">
                  <a:moveTo>
                    <a:pt x="454964" y="104470"/>
                  </a:moveTo>
                  <a:lnTo>
                    <a:pt x="453161" y="101371"/>
                  </a:lnTo>
                  <a:lnTo>
                    <a:pt x="444195" y="90766"/>
                  </a:lnTo>
                  <a:lnTo>
                    <a:pt x="454964" y="104470"/>
                  </a:lnTo>
                  <a:close/>
                </a:path>
                <a:path w="509270" h="1122045">
                  <a:moveTo>
                    <a:pt x="474205" y="137553"/>
                  </a:moveTo>
                  <a:lnTo>
                    <a:pt x="458444" y="108902"/>
                  </a:lnTo>
                  <a:lnTo>
                    <a:pt x="454964" y="104470"/>
                  </a:lnTo>
                  <a:lnTo>
                    <a:pt x="474205" y="137553"/>
                  </a:lnTo>
                  <a:close/>
                </a:path>
                <a:path w="509270" h="1122045">
                  <a:moveTo>
                    <a:pt x="479463" y="147104"/>
                  </a:moveTo>
                  <a:lnTo>
                    <a:pt x="478904" y="145618"/>
                  </a:lnTo>
                  <a:lnTo>
                    <a:pt x="474205" y="137553"/>
                  </a:lnTo>
                  <a:lnTo>
                    <a:pt x="479463" y="147104"/>
                  </a:lnTo>
                  <a:close/>
                </a:path>
                <a:path w="509270" h="1122045">
                  <a:moveTo>
                    <a:pt x="496976" y="193230"/>
                  </a:moveTo>
                  <a:lnTo>
                    <a:pt x="481787" y="151333"/>
                  </a:lnTo>
                  <a:lnTo>
                    <a:pt x="479463" y="147104"/>
                  </a:lnTo>
                  <a:lnTo>
                    <a:pt x="496976" y="193230"/>
                  </a:lnTo>
                  <a:close/>
                </a:path>
                <a:path w="509270" h="1122045">
                  <a:moveTo>
                    <a:pt x="497840" y="195605"/>
                  </a:moveTo>
                  <a:lnTo>
                    <a:pt x="497789" y="195376"/>
                  </a:lnTo>
                  <a:lnTo>
                    <a:pt x="496976" y="193230"/>
                  </a:lnTo>
                  <a:lnTo>
                    <a:pt x="497840" y="195605"/>
                  </a:lnTo>
                  <a:close/>
                </a:path>
                <a:path w="509270" h="1122045">
                  <a:moveTo>
                    <a:pt x="509016" y="249529"/>
                  </a:moveTo>
                  <a:lnTo>
                    <a:pt x="498894" y="198513"/>
                  </a:lnTo>
                  <a:lnTo>
                    <a:pt x="497840" y="195605"/>
                  </a:lnTo>
                  <a:lnTo>
                    <a:pt x="509016" y="249529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71688" y="3988308"/>
              <a:ext cx="510540" cy="1155700"/>
            </a:xfrm>
            <a:custGeom>
              <a:avLst/>
              <a:gdLst/>
              <a:ahLst/>
              <a:cxnLst/>
              <a:rect l="l" t="t" r="r" b="b"/>
              <a:pathLst>
                <a:path w="510540" h="1155700">
                  <a:moveTo>
                    <a:pt x="510540" y="263956"/>
                  </a:moveTo>
                  <a:lnTo>
                    <a:pt x="509143" y="263956"/>
                  </a:lnTo>
                  <a:lnTo>
                    <a:pt x="509143" y="244094"/>
                  </a:lnTo>
                  <a:lnTo>
                    <a:pt x="507746" y="242671"/>
                  </a:lnTo>
                  <a:lnTo>
                    <a:pt x="507746" y="236994"/>
                  </a:lnTo>
                  <a:lnTo>
                    <a:pt x="496531" y="182791"/>
                  </a:lnTo>
                  <a:lnTo>
                    <a:pt x="477672" y="132981"/>
                  </a:lnTo>
                  <a:lnTo>
                    <a:pt x="452005" y="88709"/>
                  </a:lnTo>
                  <a:lnTo>
                    <a:pt x="420331" y="51041"/>
                  </a:lnTo>
                  <a:lnTo>
                    <a:pt x="383476" y="21107"/>
                  </a:lnTo>
                  <a:lnTo>
                    <a:pt x="342265" y="0"/>
                  </a:lnTo>
                  <a:lnTo>
                    <a:pt x="364959" y="41071"/>
                  </a:lnTo>
                  <a:lnTo>
                    <a:pt x="381838" y="86931"/>
                  </a:lnTo>
                  <a:lnTo>
                    <a:pt x="392353" y="136512"/>
                  </a:lnTo>
                  <a:lnTo>
                    <a:pt x="395986" y="188747"/>
                  </a:lnTo>
                  <a:lnTo>
                    <a:pt x="414401" y="1091336"/>
                  </a:lnTo>
                  <a:lnTo>
                    <a:pt x="59436" y="1106944"/>
                  </a:lnTo>
                  <a:lnTo>
                    <a:pt x="59436" y="1106424"/>
                  </a:lnTo>
                  <a:lnTo>
                    <a:pt x="44208" y="1106678"/>
                  </a:lnTo>
                  <a:lnTo>
                    <a:pt x="29133" y="1107325"/>
                  </a:lnTo>
                  <a:lnTo>
                    <a:pt x="14351" y="1108240"/>
                  </a:lnTo>
                  <a:lnTo>
                    <a:pt x="0" y="1109294"/>
                  </a:lnTo>
                  <a:lnTo>
                    <a:pt x="0" y="1155192"/>
                  </a:lnTo>
                  <a:lnTo>
                    <a:pt x="59436" y="1155192"/>
                  </a:lnTo>
                  <a:lnTo>
                    <a:pt x="510540" y="1155192"/>
                  </a:lnTo>
                  <a:lnTo>
                    <a:pt x="510540" y="263956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375904" y="3924300"/>
              <a:ext cx="768350" cy="771525"/>
            </a:xfrm>
            <a:custGeom>
              <a:avLst/>
              <a:gdLst/>
              <a:ahLst/>
              <a:cxnLst/>
              <a:rect l="l" t="t" r="r" b="b"/>
              <a:pathLst>
                <a:path w="768350" h="771525">
                  <a:moveTo>
                    <a:pt x="768096" y="730008"/>
                  </a:moveTo>
                  <a:lnTo>
                    <a:pt x="325628" y="730008"/>
                  </a:lnTo>
                  <a:lnTo>
                    <a:pt x="280339" y="725982"/>
                  </a:lnTo>
                  <a:lnTo>
                    <a:pt x="237680" y="714349"/>
                  </a:lnTo>
                  <a:lnTo>
                    <a:pt x="198361" y="695820"/>
                  </a:lnTo>
                  <a:lnTo>
                    <a:pt x="163106" y="671093"/>
                  </a:lnTo>
                  <a:lnTo>
                    <a:pt x="132651" y="640867"/>
                  </a:lnTo>
                  <a:lnTo>
                    <a:pt x="107696" y="605840"/>
                  </a:lnTo>
                  <a:lnTo>
                    <a:pt x="88988" y="566724"/>
                  </a:lnTo>
                  <a:lnTo>
                    <a:pt x="77228" y="524205"/>
                  </a:lnTo>
                  <a:lnTo>
                    <a:pt x="73152" y="478980"/>
                  </a:lnTo>
                  <a:lnTo>
                    <a:pt x="73152" y="53340"/>
                  </a:lnTo>
                  <a:lnTo>
                    <a:pt x="100571" y="53340"/>
                  </a:lnTo>
                  <a:lnTo>
                    <a:pt x="100571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32004" y="53340"/>
                  </a:lnTo>
                  <a:lnTo>
                    <a:pt x="32004" y="478980"/>
                  </a:lnTo>
                  <a:lnTo>
                    <a:pt x="35852" y="526110"/>
                  </a:lnTo>
                  <a:lnTo>
                    <a:pt x="47015" y="570915"/>
                  </a:lnTo>
                  <a:lnTo>
                    <a:pt x="64858" y="612775"/>
                  </a:lnTo>
                  <a:lnTo>
                    <a:pt x="88785" y="651065"/>
                  </a:lnTo>
                  <a:lnTo>
                    <a:pt x="118186" y="685165"/>
                  </a:lnTo>
                  <a:lnTo>
                    <a:pt x="152425" y="714463"/>
                  </a:lnTo>
                  <a:lnTo>
                    <a:pt x="190906" y="738327"/>
                  </a:lnTo>
                  <a:lnTo>
                    <a:pt x="233006" y="756145"/>
                  </a:lnTo>
                  <a:lnTo>
                    <a:pt x="278117" y="767295"/>
                  </a:lnTo>
                  <a:lnTo>
                    <a:pt x="325628" y="771144"/>
                  </a:lnTo>
                  <a:lnTo>
                    <a:pt x="768096" y="771144"/>
                  </a:lnTo>
                  <a:lnTo>
                    <a:pt x="768096" y="730008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383524" y="3924300"/>
              <a:ext cx="88900" cy="55244"/>
            </a:xfrm>
            <a:custGeom>
              <a:avLst/>
              <a:gdLst/>
              <a:ahLst/>
              <a:cxnLst/>
              <a:rect l="l" t="t" r="r" b="b"/>
              <a:pathLst>
                <a:path w="88900" h="55245">
                  <a:moveTo>
                    <a:pt x="7607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7607" y="54864"/>
                  </a:lnTo>
                  <a:lnTo>
                    <a:pt x="7607" y="0"/>
                  </a:lnTo>
                  <a:close/>
                </a:path>
                <a:path w="88900" h="55245">
                  <a:moveTo>
                    <a:pt x="24371" y="0"/>
                  </a:moveTo>
                  <a:lnTo>
                    <a:pt x="15240" y="0"/>
                  </a:lnTo>
                  <a:lnTo>
                    <a:pt x="15240" y="54864"/>
                  </a:lnTo>
                  <a:lnTo>
                    <a:pt x="24371" y="54864"/>
                  </a:lnTo>
                  <a:lnTo>
                    <a:pt x="24371" y="0"/>
                  </a:lnTo>
                  <a:close/>
                </a:path>
                <a:path w="88900" h="55245">
                  <a:moveTo>
                    <a:pt x="41135" y="0"/>
                  </a:moveTo>
                  <a:lnTo>
                    <a:pt x="32004" y="0"/>
                  </a:lnTo>
                  <a:lnTo>
                    <a:pt x="32004" y="54864"/>
                  </a:lnTo>
                  <a:lnTo>
                    <a:pt x="41135" y="54864"/>
                  </a:lnTo>
                  <a:lnTo>
                    <a:pt x="41135" y="0"/>
                  </a:lnTo>
                  <a:close/>
                </a:path>
                <a:path w="88900" h="55245">
                  <a:moveTo>
                    <a:pt x="56375" y="0"/>
                  </a:moveTo>
                  <a:lnTo>
                    <a:pt x="47244" y="0"/>
                  </a:lnTo>
                  <a:lnTo>
                    <a:pt x="47244" y="54864"/>
                  </a:lnTo>
                  <a:lnTo>
                    <a:pt x="56375" y="54864"/>
                  </a:lnTo>
                  <a:lnTo>
                    <a:pt x="56375" y="0"/>
                  </a:lnTo>
                  <a:close/>
                </a:path>
                <a:path w="88900" h="55245">
                  <a:moveTo>
                    <a:pt x="71615" y="0"/>
                  </a:moveTo>
                  <a:lnTo>
                    <a:pt x="64008" y="0"/>
                  </a:lnTo>
                  <a:lnTo>
                    <a:pt x="64008" y="54864"/>
                  </a:lnTo>
                  <a:lnTo>
                    <a:pt x="71615" y="54864"/>
                  </a:lnTo>
                  <a:lnTo>
                    <a:pt x="71615" y="0"/>
                  </a:lnTo>
                  <a:close/>
                </a:path>
                <a:path w="88900" h="55245">
                  <a:moveTo>
                    <a:pt x="88379" y="0"/>
                  </a:moveTo>
                  <a:lnTo>
                    <a:pt x="80772" y="0"/>
                  </a:lnTo>
                  <a:lnTo>
                    <a:pt x="80772" y="54864"/>
                  </a:lnTo>
                  <a:lnTo>
                    <a:pt x="88379" y="54864"/>
                  </a:lnTo>
                  <a:lnTo>
                    <a:pt x="88379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8216293" y="0"/>
            <a:ext cx="927735" cy="643255"/>
          </a:xfrm>
          <a:custGeom>
            <a:avLst/>
            <a:gdLst/>
            <a:ahLst/>
            <a:cxnLst/>
            <a:rect l="l" t="t" r="r" b="b"/>
            <a:pathLst>
              <a:path w="927734" h="643255">
                <a:moveTo>
                  <a:pt x="280622" y="0"/>
                </a:moveTo>
                <a:lnTo>
                  <a:pt x="247828" y="49720"/>
                </a:lnTo>
                <a:lnTo>
                  <a:pt x="213153" y="84375"/>
                </a:lnTo>
                <a:lnTo>
                  <a:pt x="175839" y="115798"/>
                </a:lnTo>
                <a:lnTo>
                  <a:pt x="139799" y="144525"/>
                </a:lnTo>
                <a:lnTo>
                  <a:pt x="100032" y="179750"/>
                </a:lnTo>
                <a:lnTo>
                  <a:pt x="63467" y="218450"/>
                </a:lnTo>
                <a:lnTo>
                  <a:pt x="32814" y="261203"/>
                </a:lnTo>
                <a:lnTo>
                  <a:pt x="10787" y="308589"/>
                </a:lnTo>
                <a:lnTo>
                  <a:pt x="99" y="361188"/>
                </a:lnTo>
                <a:lnTo>
                  <a:pt x="0" y="388798"/>
                </a:lnTo>
                <a:lnTo>
                  <a:pt x="4544" y="415385"/>
                </a:lnTo>
                <a:lnTo>
                  <a:pt x="25753" y="464058"/>
                </a:lnTo>
                <a:lnTo>
                  <a:pt x="69917" y="512397"/>
                </a:lnTo>
                <a:lnTo>
                  <a:pt x="129512" y="544829"/>
                </a:lnTo>
                <a:lnTo>
                  <a:pt x="175617" y="555371"/>
                </a:lnTo>
                <a:lnTo>
                  <a:pt x="221878" y="556434"/>
                </a:lnTo>
                <a:lnTo>
                  <a:pt x="267751" y="549608"/>
                </a:lnTo>
                <a:lnTo>
                  <a:pt x="312693" y="536485"/>
                </a:lnTo>
                <a:lnTo>
                  <a:pt x="356160" y="518656"/>
                </a:lnTo>
                <a:lnTo>
                  <a:pt x="397609" y="497713"/>
                </a:lnTo>
                <a:lnTo>
                  <a:pt x="439633" y="475096"/>
                </a:lnTo>
                <a:lnTo>
                  <a:pt x="483235" y="455041"/>
                </a:lnTo>
                <a:lnTo>
                  <a:pt x="527006" y="442182"/>
                </a:lnTo>
                <a:lnTo>
                  <a:pt x="569538" y="441155"/>
                </a:lnTo>
                <a:lnTo>
                  <a:pt x="609425" y="456596"/>
                </a:lnTo>
                <a:lnTo>
                  <a:pt x="645259" y="493140"/>
                </a:lnTo>
                <a:lnTo>
                  <a:pt x="672574" y="533596"/>
                </a:lnTo>
                <a:lnTo>
                  <a:pt x="700102" y="572758"/>
                </a:lnTo>
                <a:lnTo>
                  <a:pt x="731258" y="606654"/>
                </a:lnTo>
                <a:lnTo>
                  <a:pt x="769455" y="631308"/>
                </a:lnTo>
                <a:lnTo>
                  <a:pt x="818106" y="642747"/>
                </a:lnTo>
                <a:lnTo>
                  <a:pt x="846000" y="643112"/>
                </a:lnTo>
                <a:lnTo>
                  <a:pt x="873811" y="640905"/>
                </a:lnTo>
                <a:lnTo>
                  <a:pt x="901741" y="638889"/>
                </a:lnTo>
                <a:lnTo>
                  <a:pt x="927707" y="63975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0" y="500568"/>
            <a:ext cx="656590" cy="1263650"/>
          </a:xfrm>
          <a:custGeom>
            <a:avLst/>
            <a:gdLst/>
            <a:ahLst/>
            <a:cxnLst/>
            <a:rect l="l" t="t" r="r" b="b"/>
            <a:pathLst>
              <a:path w="656590" h="1263650">
                <a:moveTo>
                  <a:pt x="0" y="36253"/>
                </a:moveTo>
                <a:lnTo>
                  <a:pt x="69131" y="14106"/>
                </a:lnTo>
                <a:lnTo>
                  <a:pt x="115541" y="5465"/>
                </a:lnTo>
                <a:lnTo>
                  <a:pt x="163055" y="776"/>
                </a:lnTo>
                <a:lnTo>
                  <a:pt x="211201" y="0"/>
                </a:lnTo>
                <a:lnTo>
                  <a:pt x="259505" y="3099"/>
                </a:lnTo>
                <a:lnTo>
                  <a:pt x="307493" y="10035"/>
                </a:lnTo>
                <a:lnTo>
                  <a:pt x="354691" y="20771"/>
                </a:lnTo>
                <a:lnTo>
                  <a:pt x="400627" y="35268"/>
                </a:lnTo>
                <a:lnTo>
                  <a:pt x="444826" y="53489"/>
                </a:lnTo>
                <a:lnTo>
                  <a:pt x="486814" y="75395"/>
                </a:lnTo>
                <a:lnTo>
                  <a:pt x="526119" y="100949"/>
                </a:lnTo>
                <a:lnTo>
                  <a:pt x="562267" y="130113"/>
                </a:lnTo>
                <a:lnTo>
                  <a:pt x="597948" y="166924"/>
                </a:lnTo>
                <a:lnTo>
                  <a:pt x="626330" y="207734"/>
                </a:lnTo>
                <a:lnTo>
                  <a:pt x="646260" y="252122"/>
                </a:lnTo>
                <a:lnTo>
                  <a:pt x="656583" y="299667"/>
                </a:lnTo>
                <a:lnTo>
                  <a:pt x="656145" y="349950"/>
                </a:lnTo>
                <a:lnTo>
                  <a:pt x="647311" y="396544"/>
                </a:lnTo>
                <a:lnTo>
                  <a:pt x="631054" y="440548"/>
                </a:lnTo>
                <a:lnTo>
                  <a:pt x="608606" y="481935"/>
                </a:lnTo>
                <a:lnTo>
                  <a:pt x="581198" y="520676"/>
                </a:lnTo>
                <a:lnTo>
                  <a:pt x="550063" y="556743"/>
                </a:lnTo>
                <a:lnTo>
                  <a:pt x="516432" y="590107"/>
                </a:lnTo>
                <a:lnTo>
                  <a:pt x="481941" y="620381"/>
                </a:lnTo>
                <a:lnTo>
                  <a:pt x="463570" y="635131"/>
                </a:lnTo>
                <a:lnTo>
                  <a:pt x="445134" y="650178"/>
                </a:lnTo>
                <a:lnTo>
                  <a:pt x="422978" y="671872"/>
                </a:lnTo>
                <a:lnTo>
                  <a:pt x="403250" y="696279"/>
                </a:lnTo>
                <a:lnTo>
                  <a:pt x="386599" y="723259"/>
                </a:lnTo>
                <a:lnTo>
                  <a:pt x="373672" y="752667"/>
                </a:lnTo>
                <a:lnTo>
                  <a:pt x="371754" y="753810"/>
                </a:lnTo>
                <a:lnTo>
                  <a:pt x="371030" y="756985"/>
                </a:lnTo>
                <a:lnTo>
                  <a:pt x="370306" y="760033"/>
                </a:lnTo>
                <a:lnTo>
                  <a:pt x="363203" y="785310"/>
                </a:lnTo>
                <a:lnTo>
                  <a:pt x="358784" y="810897"/>
                </a:lnTo>
                <a:lnTo>
                  <a:pt x="357408" y="836579"/>
                </a:lnTo>
                <a:lnTo>
                  <a:pt x="359435" y="862141"/>
                </a:lnTo>
                <a:lnTo>
                  <a:pt x="359918" y="871785"/>
                </a:lnTo>
                <a:lnTo>
                  <a:pt x="376100" y="944996"/>
                </a:lnTo>
                <a:lnTo>
                  <a:pt x="387146" y="988784"/>
                </a:lnTo>
                <a:lnTo>
                  <a:pt x="395079" y="1032290"/>
                </a:lnTo>
                <a:lnTo>
                  <a:pt x="396833" y="1075436"/>
                </a:lnTo>
                <a:lnTo>
                  <a:pt x="389339" y="1118144"/>
                </a:lnTo>
                <a:lnTo>
                  <a:pt x="369531" y="1160337"/>
                </a:lnTo>
                <a:lnTo>
                  <a:pt x="339538" y="1196569"/>
                </a:lnTo>
                <a:lnTo>
                  <a:pt x="302783" y="1225156"/>
                </a:lnTo>
                <a:lnTo>
                  <a:pt x="260951" y="1245953"/>
                </a:lnTo>
                <a:lnTo>
                  <a:pt x="215723" y="1258812"/>
                </a:lnTo>
                <a:lnTo>
                  <a:pt x="168782" y="1263588"/>
                </a:lnTo>
                <a:lnTo>
                  <a:pt x="123313" y="1259516"/>
                </a:lnTo>
                <a:lnTo>
                  <a:pt x="79079" y="1248971"/>
                </a:lnTo>
                <a:lnTo>
                  <a:pt x="36245" y="1232650"/>
                </a:lnTo>
                <a:lnTo>
                  <a:pt x="0" y="1213854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8615829" y="752348"/>
            <a:ext cx="523875" cy="428625"/>
          </a:xfrm>
          <a:custGeom>
            <a:avLst/>
            <a:gdLst/>
            <a:ahLst/>
            <a:cxnLst/>
            <a:rect l="l" t="t" r="r" b="b"/>
            <a:pathLst>
              <a:path w="523875" h="428625">
                <a:moveTo>
                  <a:pt x="523726" y="306069"/>
                </a:moveTo>
                <a:lnTo>
                  <a:pt x="509645" y="352153"/>
                </a:lnTo>
                <a:lnTo>
                  <a:pt x="479085" y="387080"/>
                </a:lnTo>
                <a:lnTo>
                  <a:pt x="437858" y="411029"/>
                </a:lnTo>
                <a:lnTo>
                  <a:pt x="391773" y="424179"/>
                </a:lnTo>
                <a:lnTo>
                  <a:pt x="333099" y="428228"/>
                </a:lnTo>
                <a:lnTo>
                  <a:pt x="303690" y="425840"/>
                </a:lnTo>
                <a:lnTo>
                  <a:pt x="274425" y="420750"/>
                </a:lnTo>
                <a:lnTo>
                  <a:pt x="272647" y="420750"/>
                </a:lnTo>
                <a:lnTo>
                  <a:pt x="270107" y="420750"/>
                </a:lnTo>
                <a:lnTo>
                  <a:pt x="268329" y="419862"/>
                </a:lnTo>
                <a:lnTo>
                  <a:pt x="219800" y="405428"/>
                </a:lnTo>
                <a:lnTo>
                  <a:pt x="174305" y="383930"/>
                </a:lnTo>
                <a:lnTo>
                  <a:pt x="132530" y="356066"/>
                </a:lnTo>
                <a:lnTo>
                  <a:pt x="95164" y="322532"/>
                </a:lnTo>
                <a:lnTo>
                  <a:pt x="62894" y="284027"/>
                </a:lnTo>
                <a:lnTo>
                  <a:pt x="36407" y="241250"/>
                </a:lnTo>
                <a:lnTo>
                  <a:pt x="16391" y="194898"/>
                </a:lnTo>
                <a:lnTo>
                  <a:pt x="3534" y="145668"/>
                </a:lnTo>
                <a:lnTo>
                  <a:pt x="0" y="100583"/>
                </a:lnTo>
                <a:lnTo>
                  <a:pt x="7074" y="54070"/>
                </a:lnTo>
                <a:lnTo>
                  <a:pt x="29841" y="16938"/>
                </a:lnTo>
                <a:lnTo>
                  <a:pt x="73384" y="0"/>
                </a:lnTo>
                <a:lnTo>
                  <a:pt x="96559" y="2954"/>
                </a:lnTo>
                <a:lnTo>
                  <a:pt x="117151" y="12874"/>
                </a:lnTo>
                <a:lnTo>
                  <a:pt x="135481" y="27342"/>
                </a:lnTo>
                <a:lnTo>
                  <a:pt x="151870" y="43941"/>
                </a:lnTo>
                <a:lnTo>
                  <a:pt x="168929" y="61668"/>
                </a:lnTo>
                <a:lnTo>
                  <a:pt x="186620" y="78501"/>
                </a:lnTo>
                <a:lnTo>
                  <a:pt x="225276" y="108585"/>
                </a:lnTo>
                <a:lnTo>
                  <a:pt x="271535" y="134238"/>
                </a:lnTo>
                <a:lnTo>
                  <a:pt x="321034" y="153415"/>
                </a:lnTo>
                <a:lnTo>
                  <a:pt x="366643" y="164417"/>
                </a:lnTo>
                <a:lnTo>
                  <a:pt x="389310" y="169900"/>
                </a:lnTo>
                <a:lnTo>
                  <a:pt x="411585" y="176656"/>
                </a:lnTo>
                <a:lnTo>
                  <a:pt x="454217" y="195073"/>
                </a:lnTo>
                <a:lnTo>
                  <a:pt x="491277" y="222932"/>
                </a:lnTo>
                <a:lnTo>
                  <a:pt x="516526" y="260006"/>
                </a:lnTo>
                <a:lnTo>
                  <a:pt x="523726" y="306069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68047" y="0"/>
            <a:ext cx="436245" cy="311150"/>
          </a:xfrm>
          <a:custGeom>
            <a:avLst/>
            <a:gdLst/>
            <a:ahLst/>
            <a:cxnLst/>
            <a:rect l="l" t="t" r="r" b="b"/>
            <a:pathLst>
              <a:path w="436244" h="311150">
                <a:moveTo>
                  <a:pt x="25029" y="0"/>
                </a:moveTo>
                <a:lnTo>
                  <a:pt x="14555" y="20449"/>
                </a:lnTo>
                <a:lnTo>
                  <a:pt x="2252" y="65889"/>
                </a:lnTo>
                <a:lnTo>
                  <a:pt x="0" y="113009"/>
                </a:lnTo>
                <a:lnTo>
                  <a:pt x="8597" y="160128"/>
                </a:lnTo>
                <a:lnTo>
                  <a:pt x="28844" y="205568"/>
                </a:lnTo>
                <a:lnTo>
                  <a:pt x="61542" y="247650"/>
                </a:lnTo>
                <a:lnTo>
                  <a:pt x="95373" y="275950"/>
                </a:lnTo>
                <a:lnTo>
                  <a:pt x="132168" y="295620"/>
                </a:lnTo>
                <a:lnTo>
                  <a:pt x="170889" y="307109"/>
                </a:lnTo>
                <a:lnTo>
                  <a:pt x="210498" y="310867"/>
                </a:lnTo>
                <a:lnTo>
                  <a:pt x="249960" y="307344"/>
                </a:lnTo>
                <a:lnTo>
                  <a:pt x="288237" y="296989"/>
                </a:lnTo>
                <a:lnTo>
                  <a:pt x="324290" y="280252"/>
                </a:lnTo>
                <a:lnTo>
                  <a:pt x="357085" y="257584"/>
                </a:lnTo>
                <a:lnTo>
                  <a:pt x="385582" y="229433"/>
                </a:lnTo>
                <a:lnTo>
                  <a:pt x="408745" y="196250"/>
                </a:lnTo>
                <a:lnTo>
                  <a:pt x="425538" y="158484"/>
                </a:lnTo>
                <a:lnTo>
                  <a:pt x="434922" y="116586"/>
                </a:lnTo>
                <a:lnTo>
                  <a:pt x="435928" y="75307"/>
                </a:lnTo>
                <a:lnTo>
                  <a:pt x="428875" y="35785"/>
                </a:lnTo>
                <a:lnTo>
                  <a:pt x="415133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dirty="0" sz="3200" spc="-25"/>
              <a:t>P</a:t>
            </a:r>
            <a:r>
              <a:rPr dirty="0" spc="-25"/>
              <a:t>HOTOS</a:t>
            </a:r>
            <a:r>
              <a:rPr dirty="0" spc="-140"/>
              <a:t> </a:t>
            </a:r>
            <a:r>
              <a:rPr dirty="0" spc="-50"/>
              <a:t>RELATED</a:t>
            </a:r>
            <a:r>
              <a:rPr dirty="0" spc="-135"/>
              <a:t> </a:t>
            </a:r>
            <a:r>
              <a:rPr dirty="0" spc="-45"/>
              <a:t>PARTS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135"/>
              <a:t> </a:t>
            </a:r>
            <a:r>
              <a:rPr dirty="0" spc="-95"/>
              <a:t>WORKING</a:t>
            </a:r>
            <a:r>
              <a:rPr dirty="0" spc="-135"/>
              <a:t> </a:t>
            </a:r>
            <a:r>
              <a:rPr dirty="0" spc="-10"/>
              <a:t>SYSTEM</a:t>
            </a:r>
            <a:endParaRPr sz="3200"/>
          </a:p>
        </p:txBody>
      </p:sp>
      <p:sp>
        <p:nvSpPr>
          <p:cNvPr id="29" name="object 29" descr=""/>
          <p:cNvSpPr txBox="1"/>
          <p:nvPr/>
        </p:nvSpPr>
        <p:spPr>
          <a:xfrm>
            <a:off x="4492625" y="616711"/>
            <a:ext cx="441515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5400" marR="17780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photos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reference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14">
                <a:solidFill>
                  <a:srgbClr val="243E55"/>
                </a:solidFill>
                <a:latin typeface="Arial MT"/>
                <a:cs typeface="Arial MT"/>
              </a:rPr>
              <a:t>1</a:t>
            </a:r>
            <a:r>
              <a:rPr dirty="0" baseline="24305" sz="1200" spc="-172">
                <a:solidFill>
                  <a:srgbClr val="243E55"/>
                </a:solidFill>
                <a:latin typeface="Arial MT"/>
                <a:cs typeface="Arial MT"/>
              </a:rPr>
              <a:t>st</a:t>
            </a:r>
            <a:r>
              <a:rPr dirty="0" baseline="24305" sz="1200" spc="127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the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ventilation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layer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windows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implemented</a:t>
            </a:r>
            <a:r>
              <a:rPr dirty="0" sz="12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over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existing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aerodynamic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moving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design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hollow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louvers.</a:t>
            </a:r>
            <a:endParaRPr sz="1200">
              <a:latin typeface="Arial MT"/>
              <a:cs typeface="Arial MT"/>
            </a:endParaRPr>
          </a:p>
          <a:p>
            <a:pPr algn="just" marL="25400" marR="191770">
              <a:lnSpc>
                <a:spcPct val="100000"/>
              </a:lnSpc>
            </a:pP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aerodynamic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moment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according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sunrays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wind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direction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shown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bellow: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45388" y="3313493"/>
            <a:ext cx="1692910" cy="1662430"/>
            <a:chOff x="445388" y="3313493"/>
            <a:chExt cx="1692910" cy="1662430"/>
          </a:xfrm>
        </p:grpSpPr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963" y="3342131"/>
              <a:ext cx="1635252" cy="1604772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59676" y="3327780"/>
              <a:ext cx="1664335" cy="1633855"/>
            </a:xfrm>
            <a:custGeom>
              <a:avLst/>
              <a:gdLst/>
              <a:ahLst/>
              <a:cxnLst/>
              <a:rect l="l" t="t" r="r" b="b"/>
              <a:pathLst>
                <a:path w="1664335" h="1633854">
                  <a:moveTo>
                    <a:pt x="281393" y="0"/>
                  </a:moveTo>
                  <a:lnTo>
                    <a:pt x="1382458" y="0"/>
                  </a:lnTo>
                  <a:lnTo>
                    <a:pt x="1410906" y="1524"/>
                  </a:lnTo>
                  <a:lnTo>
                    <a:pt x="1465897" y="12700"/>
                  </a:lnTo>
                  <a:lnTo>
                    <a:pt x="1539684" y="48133"/>
                  </a:lnTo>
                  <a:lnTo>
                    <a:pt x="1581340" y="82550"/>
                  </a:lnTo>
                  <a:lnTo>
                    <a:pt x="1615757" y="124206"/>
                  </a:lnTo>
                  <a:lnTo>
                    <a:pt x="1641538" y="171831"/>
                  </a:lnTo>
                  <a:lnTo>
                    <a:pt x="1658175" y="225044"/>
                  </a:lnTo>
                  <a:lnTo>
                    <a:pt x="1663763" y="281432"/>
                  </a:lnTo>
                  <a:lnTo>
                    <a:pt x="1663763" y="1352016"/>
                  </a:lnTo>
                  <a:lnTo>
                    <a:pt x="1658175" y="1408430"/>
                  </a:lnTo>
                  <a:lnTo>
                    <a:pt x="1641538" y="1461655"/>
                  </a:lnTo>
                  <a:lnTo>
                    <a:pt x="1615757" y="1509229"/>
                  </a:lnTo>
                  <a:lnTo>
                    <a:pt x="1581340" y="1550936"/>
                  </a:lnTo>
                  <a:lnTo>
                    <a:pt x="1539684" y="1585341"/>
                  </a:lnTo>
                  <a:lnTo>
                    <a:pt x="1492059" y="1611160"/>
                  </a:lnTo>
                  <a:lnTo>
                    <a:pt x="1438846" y="1627708"/>
                  </a:lnTo>
                  <a:lnTo>
                    <a:pt x="1382458" y="1633410"/>
                  </a:lnTo>
                  <a:lnTo>
                    <a:pt x="281393" y="1633410"/>
                  </a:lnTo>
                  <a:lnTo>
                    <a:pt x="224980" y="1627708"/>
                  </a:lnTo>
                  <a:lnTo>
                    <a:pt x="171754" y="1611160"/>
                  </a:lnTo>
                  <a:lnTo>
                    <a:pt x="124180" y="1585341"/>
                  </a:lnTo>
                  <a:lnTo>
                    <a:pt x="82473" y="1550936"/>
                  </a:lnTo>
                  <a:lnTo>
                    <a:pt x="48069" y="1509229"/>
                  </a:lnTo>
                  <a:lnTo>
                    <a:pt x="22250" y="1461655"/>
                  </a:lnTo>
                  <a:lnTo>
                    <a:pt x="5702" y="1408430"/>
                  </a:lnTo>
                  <a:lnTo>
                    <a:pt x="0" y="1352016"/>
                  </a:lnTo>
                  <a:lnTo>
                    <a:pt x="0" y="281432"/>
                  </a:lnTo>
                  <a:lnTo>
                    <a:pt x="5702" y="225044"/>
                  </a:lnTo>
                  <a:lnTo>
                    <a:pt x="22250" y="171831"/>
                  </a:lnTo>
                  <a:lnTo>
                    <a:pt x="48069" y="124206"/>
                  </a:lnTo>
                  <a:lnTo>
                    <a:pt x="82473" y="82550"/>
                  </a:lnTo>
                  <a:lnTo>
                    <a:pt x="124180" y="48133"/>
                  </a:lnTo>
                  <a:lnTo>
                    <a:pt x="171754" y="22352"/>
                  </a:lnTo>
                  <a:lnTo>
                    <a:pt x="224980" y="5715"/>
                  </a:lnTo>
                  <a:lnTo>
                    <a:pt x="281393" y="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510345" y="3313493"/>
            <a:ext cx="1692910" cy="1662430"/>
            <a:chOff x="2510345" y="3313493"/>
            <a:chExt cx="1692910" cy="1662430"/>
          </a:xfrm>
        </p:grpSpPr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8983" y="3342131"/>
              <a:ext cx="1635251" cy="160477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524632" y="3327780"/>
              <a:ext cx="1664335" cy="1633855"/>
            </a:xfrm>
            <a:custGeom>
              <a:avLst/>
              <a:gdLst/>
              <a:ahLst/>
              <a:cxnLst/>
              <a:rect l="l" t="t" r="r" b="b"/>
              <a:pathLst>
                <a:path w="1664335" h="1633854">
                  <a:moveTo>
                    <a:pt x="281431" y="0"/>
                  </a:moveTo>
                  <a:lnTo>
                    <a:pt x="1382521" y="0"/>
                  </a:lnTo>
                  <a:lnTo>
                    <a:pt x="1410970" y="1524"/>
                  </a:lnTo>
                  <a:lnTo>
                    <a:pt x="1465961" y="12700"/>
                  </a:lnTo>
                  <a:lnTo>
                    <a:pt x="1539747" y="48133"/>
                  </a:lnTo>
                  <a:lnTo>
                    <a:pt x="1581404" y="82550"/>
                  </a:lnTo>
                  <a:lnTo>
                    <a:pt x="1615820" y="124206"/>
                  </a:lnTo>
                  <a:lnTo>
                    <a:pt x="1641602" y="171831"/>
                  </a:lnTo>
                  <a:lnTo>
                    <a:pt x="1658239" y="225044"/>
                  </a:lnTo>
                  <a:lnTo>
                    <a:pt x="1663827" y="281432"/>
                  </a:lnTo>
                  <a:lnTo>
                    <a:pt x="1663827" y="1352016"/>
                  </a:lnTo>
                  <a:lnTo>
                    <a:pt x="1658239" y="1408430"/>
                  </a:lnTo>
                  <a:lnTo>
                    <a:pt x="1641602" y="1461655"/>
                  </a:lnTo>
                  <a:lnTo>
                    <a:pt x="1615820" y="1509229"/>
                  </a:lnTo>
                  <a:lnTo>
                    <a:pt x="1581404" y="1550936"/>
                  </a:lnTo>
                  <a:lnTo>
                    <a:pt x="1539747" y="1585341"/>
                  </a:lnTo>
                  <a:lnTo>
                    <a:pt x="1492122" y="1611160"/>
                  </a:lnTo>
                  <a:lnTo>
                    <a:pt x="1438909" y="1627708"/>
                  </a:lnTo>
                  <a:lnTo>
                    <a:pt x="1382521" y="1633410"/>
                  </a:lnTo>
                  <a:lnTo>
                    <a:pt x="281431" y="1633410"/>
                  </a:lnTo>
                  <a:lnTo>
                    <a:pt x="225044" y="1627708"/>
                  </a:lnTo>
                  <a:lnTo>
                    <a:pt x="171831" y="1611160"/>
                  </a:lnTo>
                  <a:lnTo>
                    <a:pt x="124206" y="1585341"/>
                  </a:lnTo>
                  <a:lnTo>
                    <a:pt x="82550" y="1550936"/>
                  </a:lnTo>
                  <a:lnTo>
                    <a:pt x="48133" y="1509229"/>
                  </a:lnTo>
                  <a:lnTo>
                    <a:pt x="22352" y="1461655"/>
                  </a:lnTo>
                  <a:lnTo>
                    <a:pt x="5715" y="1408430"/>
                  </a:lnTo>
                  <a:lnTo>
                    <a:pt x="0" y="1352016"/>
                  </a:lnTo>
                  <a:lnTo>
                    <a:pt x="0" y="281432"/>
                  </a:lnTo>
                  <a:lnTo>
                    <a:pt x="5715" y="225044"/>
                  </a:lnTo>
                  <a:lnTo>
                    <a:pt x="22352" y="171831"/>
                  </a:lnTo>
                  <a:lnTo>
                    <a:pt x="48133" y="124206"/>
                  </a:lnTo>
                  <a:lnTo>
                    <a:pt x="82550" y="82550"/>
                  </a:lnTo>
                  <a:lnTo>
                    <a:pt x="124206" y="48133"/>
                  </a:lnTo>
                  <a:lnTo>
                    <a:pt x="171831" y="22352"/>
                  </a:lnTo>
                  <a:lnTo>
                    <a:pt x="225044" y="5715"/>
                  </a:lnTo>
                  <a:lnTo>
                    <a:pt x="281431" y="0"/>
                  </a:lnTo>
                  <a:close/>
                </a:path>
              </a:pathLst>
            </a:custGeom>
            <a:ln w="28574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352425" y="704405"/>
            <a:ext cx="2012950" cy="1896745"/>
            <a:chOff x="352425" y="704405"/>
            <a:chExt cx="2012950" cy="1896745"/>
          </a:xfrm>
        </p:grpSpPr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" y="733044"/>
              <a:ext cx="1955292" cy="183946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66712" y="718693"/>
              <a:ext cx="1984375" cy="1868170"/>
            </a:xfrm>
            <a:custGeom>
              <a:avLst/>
              <a:gdLst/>
              <a:ahLst/>
              <a:cxnLst/>
              <a:rect l="l" t="t" r="r" b="b"/>
              <a:pathLst>
                <a:path w="1984375" h="1868170">
                  <a:moveTo>
                    <a:pt x="320522" y="0"/>
                  </a:moveTo>
                  <a:lnTo>
                    <a:pt x="1663382" y="0"/>
                  </a:lnTo>
                  <a:lnTo>
                    <a:pt x="1695767" y="1651"/>
                  </a:lnTo>
                  <a:lnTo>
                    <a:pt x="1758378" y="14478"/>
                  </a:lnTo>
                  <a:lnTo>
                    <a:pt x="1815909" y="38735"/>
                  </a:lnTo>
                  <a:lnTo>
                    <a:pt x="1889950" y="93980"/>
                  </a:lnTo>
                  <a:lnTo>
                    <a:pt x="1928939" y="141224"/>
                  </a:lnTo>
                  <a:lnTo>
                    <a:pt x="1958657" y="196087"/>
                  </a:lnTo>
                  <a:lnTo>
                    <a:pt x="1977326" y="256286"/>
                  </a:lnTo>
                  <a:lnTo>
                    <a:pt x="1983803" y="320548"/>
                  </a:lnTo>
                  <a:lnTo>
                    <a:pt x="1983803" y="1547622"/>
                  </a:lnTo>
                  <a:lnTo>
                    <a:pt x="1977326" y="1611884"/>
                  </a:lnTo>
                  <a:lnTo>
                    <a:pt x="1958657" y="1672209"/>
                  </a:lnTo>
                  <a:lnTo>
                    <a:pt x="1928939" y="1726946"/>
                  </a:lnTo>
                  <a:lnTo>
                    <a:pt x="1889950" y="1774190"/>
                  </a:lnTo>
                  <a:lnTo>
                    <a:pt x="1842706" y="1813179"/>
                  </a:lnTo>
                  <a:lnTo>
                    <a:pt x="1787842" y="1842897"/>
                  </a:lnTo>
                  <a:lnTo>
                    <a:pt x="1727644" y="1861693"/>
                  </a:lnTo>
                  <a:lnTo>
                    <a:pt x="1663382" y="1868170"/>
                  </a:lnTo>
                  <a:lnTo>
                    <a:pt x="320522" y="1868170"/>
                  </a:lnTo>
                  <a:lnTo>
                    <a:pt x="256222" y="1861693"/>
                  </a:lnTo>
                  <a:lnTo>
                    <a:pt x="195973" y="1842897"/>
                  </a:lnTo>
                  <a:lnTo>
                    <a:pt x="141160" y="1813179"/>
                  </a:lnTo>
                  <a:lnTo>
                    <a:pt x="93941" y="1774190"/>
                  </a:lnTo>
                  <a:lnTo>
                    <a:pt x="54978" y="1726946"/>
                  </a:lnTo>
                  <a:lnTo>
                    <a:pt x="25209" y="1672209"/>
                  </a:lnTo>
                  <a:lnTo>
                    <a:pt x="6502" y="1611884"/>
                  </a:lnTo>
                  <a:lnTo>
                    <a:pt x="0" y="1547622"/>
                  </a:lnTo>
                  <a:lnTo>
                    <a:pt x="0" y="320548"/>
                  </a:lnTo>
                  <a:lnTo>
                    <a:pt x="6502" y="256286"/>
                  </a:lnTo>
                  <a:lnTo>
                    <a:pt x="25209" y="196087"/>
                  </a:lnTo>
                  <a:lnTo>
                    <a:pt x="54978" y="141224"/>
                  </a:lnTo>
                  <a:lnTo>
                    <a:pt x="93941" y="93980"/>
                  </a:lnTo>
                  <a:lnTo>
                    <a:pt x="141160" y="54991"/>
                  </a:lnTo>
                  <a:lnTo>
                    <a:pt x="195973" y="25273"/>
                  </a:lnTo>
                  <a:lnTo>
                    <a:pt x="256222" y="6604"/>
                  </a:lnTo>
                  <a:lnTo>
                    <a:pt x="320522" y="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4773485" y="1557845"/>
            <a:ext cx="3541395" cy="1238250"/>
            <a:chOff x="4773485" y="1557845"/>
            <a:chExt cx="3541395" cy="1238250"/>
          </a:xfrm>
        </p:grpSpPr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2123" y="1586484"/>
              <a:ext cx="3483864" cy="118109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787772" y="1572133"/>
              <a:ext cx="3512820" cy="1209675"/>
            </a:xfrm>
            <a:custGeom>
              <a:avLst/>
              <a:gdLst/>
              <a:ahLst/>
              <a:cxnLst/>
              <a:rect l="l" t="t" r="r" b="b"/>
              <a:pathLst>
                <a:path w="3512820" h="1209675">
                  <a:moveTo>
                    <a:pt x="210438" y="0"/>
                  </a:moveTo>
                  <a:lnTo>
                    <a:pt x="3302127" y="0"/>
                  </a:lnTo>
                  <a:lnTo>
                    <a:pt x="3343909" y="4317"/>
                  </a:lnTo>
                  <a:lnTo>
                    <a:pt x="3383533" y="16637"/>
                  </a:lnTo>
                  <a:lnTo>
                    <a:pt x="3419475" y="36067"/>
                  </a:lnTo>
                  <a:lnTo>
                    <a:pt x="3450717" y="61849"/>
                  </a:lnTo>
                  <a:lnTo>
                    <a:pt x="3476498" y="93090"/>
                  </a:lnTo>
                  <a:lnTo>
                    <a:pt x="3495929" y="129031"/>
                  </a:lnTo>
                  <a:lnTo>
                    <a:pt x="3508248" y="168655"/>
                  </a:lnTo>
                  <a:lnTo>
                    <a:pt x="3512438" y="210438"/>
                  </a:lnTo>
                  <a:lnTo>
                    <a:pt x="3512438" y="999362"/>
                  </a:lnTo>
                  <a:lnTo>
                    <a:pt x="3508248" y="1041145"/>
                  </a:lnTo>
                  <a:lnTo>
                    <a:pt x="3495929" y="1080769"/>
                  </a:lnTo>
                  <a:lnTo>
                    <a:pt x="3476498" y="1116710"/>
                  </a:lnTo>
                  <a:lnTo>
                    <a:pt x="3450717" y="1147952"/>
                  </a:lnTo>
                  <a:lnTo>
                    <a:pt x="3419475" y="1173733"/>
                  </a:lnTo>
                  <a:lnTo>
                    <a:pt x="3383533" y="1193164"/>
                  </a:lnTo>
                  <a:lnTo>
                    <a:pt x="3343909" y="1205483"/>
                  </a:lnTo>
                  <a:lnTo>
                    <a:pt x="3302127" y="1209674"/>
                  </a:lnTo>
                  <a:lnTo>
                    <a:pt x="210438" y="1209674"/>
                  </a:lnTo>
                  <a:lnTo>
                    <a:pt x="168655" y="1205483"/>
                  </a:lnTo>
                  <a:lnTo>
                    <a:pt x="129031" y="1193164"/>
                  </a:lnTo>
                  <a:lnTo>
                    <a:pt x="93090" y="1173733"/>
                  </a:lnTo>
                  <a:lnTo>
                    <a:pt x="61849" y="1147952"/>
                  </a:lnTo>
                  <a:lnTo>
                    <a:pt x="36067" y="1116710"/>
                  </a:lnTo>
                  <a:lnTo>
                    <a:pt x="16637" y="1080769"/>
                  </a:lnTo>
                  <a:lnTo>
                    <a:pt x="4317" y="1041145"/>
                  </a:lnTo>
                  <a:lnTo>
                    <a:pt x="0" y="999362"/>
                  </a:lnTo>
                  <a:lnTo>
                    <a:pt x="0" y="210438"/>
                  </a:lnTo>
                  <a:lnTo>
                    <a:pt x="4317" y="168655"/>
                  </a:lnTo>
                  <a:lnTo>
                    <a:pt x="16637" y="129031"/>
                  </a:lnTo>
                  <a:lnTo>
                    <a:pt x="36067" y="93090"/>
                  </a:lnTo>
                  <a:lnTo>
                    <a:pt x="61849" y="61849"/>
                  </a:lnTo>
                  <a:lnTo>
                    <a:pt x="93090" y="36067"/>
                  </a:lnTo>
                  <a:lnTo>
                    <a:pt x="129031" y="16637"/>
                  </a:lnTo>
                  <a:lnTo>
                    <a:pt x="168655" y="4317"/>
                  </a:lnTo>
                  <a:lnTo>
                    <a:pt x="210438" y="0"/>
                  </a:lnTo>
                  <a:close/>
                </a:path>
              </a:pathLst>
            </a:custGeom>
            <a:ln w="28574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316687" y="2817622"/>
            <a:ext cx="40684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30480" indent="-1905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photo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shows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2</a:t>
            </a:r>
            <a:r>
              <a:rPr dirty="0" baseline="24305" sz="1200" spc="-37">
                <a:solidFill>
                  <a:srgbClr val="243E55"/>
                </a:solidFill>
                <a:latin typeface="Arial MT"/>
                <a:cs typeface="Arial MT"/>
              </a:rPr>
              <a:t>nd</a:t>
            </a:r>
            <a:r>
              <a:rPr dirty="0" baseline="24305" sz="1200" spc="82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and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PCM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insulated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layer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walls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celling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implemented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same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707953" y="3318065"/>
            <a:ext cx="1692910" cy="1662430"/>
            <a:chOff x="4707953" y="3318065"/>
            <a:chExt cx="1692910" cy="1662430"/>
          </a:xfrm>
        </p:grpSpPr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6591" y="3346704"/>
              <a:ext cx="1635252" cy="160477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722240" y="3332353"/>
              <a:ext cx="1664335" cy="1633855"/>
            </a:xfrm>
            <a:custGeom>
              <a:avLst/>
              <a:gdLst/>
              <a:ahLst/>
              <a:cxnLst/>
              <a:rect l="l" t="t" r="r" b="b"/>
              <a:pathLst>
                <a:path w="1664335" h="1633854">
                  <a:moveTo>
                    <a:pt x="281432" y="0"/>
                  </a:moveTo>
                  <a:lnTo>
                    <a:pt x="1382522" y="0"/>
                  </a:lnTo>
                  <a:lnTo>
                    <a:pt x="1410970" y="1524"/>
                  </a:lnTo>
                  <a:lnTo>
                    <a:pt x="1465961" y="12700"/>
                  </a:lnTo>
                  <a:lnTo>
                    <a:pt x="1539748" y="48133"/>
                  </a:lnTo>
                  <a:lnTo>
                    <a:pt x="1581404" y="82550"/>
                  </a:lnTo>
                  <a:lnTo>
                    <a:pt x="1615821" y="124206"/>
                  </a:lnTo>
                  <a:lnTo>
                    <a:pt x="1641602" y="171831"/>
                  </a:lnTo>
                  <a:lnTo>
                    <a:pt x="1658239" y="225044"/>
                  </a:lnTo>
                  <a:lnTo>
                    <a:pt x="1663827" y="281432"/>
                  </a:lnTo>
                  <a:lnTo>
                    <a:pt x="1663827" y="1352016"/>
                  </a:lnTo>
                  <a:lnTo>
                    <a:pt x="1658239" y="1408430"/>
                  </a:lnTo>
                  <a:lnTo>
                    <a:pt x="1641602" y="1461655"/>
                  </a:lnTo>
                  <a:lnTo>
                    <a:pt x="1615821" y="1509229"/>
                  </a:lnTo>
                  <a:lnTo>
                    <a:pt x="1581404" y="1550936"/>
                  </a:lnTo>
                  <a:lnTo>
                    <a:pt x="1539748" y="1585341"/>
                  </a:lnTo>
                  <a:lnTo>
                    <a:pt x="1492123" y="1611160"/>
                  </a:lnTo>
                  <a:lnTo>
                    <a:pt x="1438910" y="1627708"/>
                  </a:lnTo>
                  <a:lnTo>
                    <a:pt x="1382522" y="1633410"/>
                  </a:lnTo>
                  <a:lnTo>
                    <a:pt x="281432" y="1633410"/>
                  </a:lnTo>
                  <a:lnTo>
                    <a:pt x="225044" y="1627708"/>
                  </a:lnTo>
                  <a:lnTo>
                    <a:pt x="171831" y="1611160"/>
                  </a:lnTo>
                  <a:lnTo>
                    <a:pt x="124206" y="1585341"/>
                  </a:lnTo>
                  <a:lnTo>
                    <a:pt x="82550" y="1550936"/>
                  </a:lnTo>
                  <a:lnTo>
                    <a:pt x="48133" y="1509229"/>
                  </a:lnTo>
                  <a:lnTo>
                    <a:pt x="22351" y="1461655"/>
                  </a:lnTo>
                  <a:lnTo>
                    <a:pt x="5714" y="1408430"/>
                  </a:lnTo>
                  <a:lnTo>
                    <a:pt x="0" y="1352016"/>
                  </a:lnTo>
                  <a:lnTo>
                    <a:pt x="0" y="281432"/>
                  </a:lnTo>
                  <a:lnTo>
                    <a:pt x="5714" y="225044"/>
                  </a:lnTo>
                  <a:lnTo>
                    <a:pt x="22351" y="171831"/>
                  </a:lnTo>
                  <a:lnTo>
                    <a:pt x="48133" y="124206"/>
                  </a:lnTo>
                  <a:lnTo>
                    <a:pt x="82550" y="82550"/>
                  </a:lnTo>
                  <a:lnTo>
                    <a:pt x="124206" y="48133"/>
                  </a:lnTo>
                  <a:lnTo>
                    <a:pt x="171831" y="22352"/>
                  </a:lnTo>
                  <a:lnTo>
                    <a:pt x="225044" y="5715"/>
                  </a:lnTo>
                  <a:lnTo>
                    <a:pt x="281432" y="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6774497" y="3318065"/>
            <a:ext cx="1692910" cy="1662430"/>
            <a:chOff x="6774497" y="3318065"/>
            <a:chExt cx="1692910" cy="1662430"/>
          </a:xfrm>
        </p:grpSpPr>
        <p:pic>
          <p:nvPicPr>
            <p:cNvPr id="47" name="object 4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0755" y="3346704"/>
              <a:ext cx="1620011" cy="160477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6788784" y="3332353"/>
              <a:ext cx="1664335" cy="1633855"/>
            </a:xfrm>
            <a:custGeom>
              <a:avLst/>
              <a:gdLst/>
              <a:ahLst/>
              <a:cxnLst/>
              <a:rect l="l" t="t" r="r" b="b"/>
              <a:pathLst>
                <a:path w="1664334" h="1633854">
                  <a:moveTo>
                    <a:pt x="281432" y="0"/>
                  </a:moveTo>
                  <a:lnTo>
                    <a:pt x="1382522" y="0"/>
                  </a:lnTo>
                  <a:lnTo>
                    <a:pt x="1410970" y="1524"/>
                  </a:lnTo>
                  <a:lnTo>
                    <a:pt x="1465961" y="12700"/>
                  </a:lnTo>
                  <a:lnTo>
                    <a:pt x="1539748" y="48133"/>
                  </a:lnTo>
                  <a:lnTo>
                    <a:pt x="1581404" y="82550"/>
                  </a:lnTo>
                  <a:lnTo>
                    <a:pt x="1615821" y="124206"/>
                  </a:lnTo>
                  <a:lnTo>
                    <a:pt x="1641602" y="171831"/>
                  </a:lnTo>
                  <a:lnTo>
                    <a:pt x="1658239" y="225044"/>
                  </a:lnTo>
                  <a:lnTo>
                    <a:pt x="1663827" y="281432"/>
                  </a:lnTo>
                  <a:lnTo>
                    <a:pt x="1663827" y="1352016"/>
                  </a:lnTo>
                  <a:lnTo>
                    <a:pt x="1658239" y="1408430"/>
                  </a:lnTo>
                  <a:lnTo>
                    <a:pt x="1641602" y="1461655"/>
                  </a:lnTo>
                  <a:lnTo>
                    <a:pt x="1615821" y="1509229"/>
                  </a:lnTo>
                  <a:lnTo>
                    <a:pt x="1581404" y="1550936"/>
                  </a:lnTo>
                  <a:lnTo>
                    <a:pt x="1539748" y="1585341"/>
                  </a:lnTo>
                  <a:lnTo>
                    <a:pt x="1492123" y="1611160"/>
                  </a:lnTo>
                  <a:lnTo>
                    <a:pt x="1438910" y="1627708"/>
                  </a:lnTo>
                  <a:lnTo>
                    <a:pt x="1382522" y="1633410"/>
                  </a:lnTo>
                  <a:lnTo>
                    <a:pt x="281432" y="1633410"/>
                  </a:lnTo>
                  <a:lnTo>
                    <a:pt x="225044" y="1627708"/>
                  </a:lnTo>
                  <a:lnTo>
                    <a:pt x="171831" y="1611160"/>
                  </a:lnTo>
                  <a:lnTo>
                    <a:pt x="124206" y="1585341"/>
                  </a:lnTo>
                  <a:lnTo>
                    <a:pt x="82550" y="1550936"/>
                  </a:lnTo>
                  <a:lnTo>
                    <a:pt x="48133" y="1509229"/>
                  </a:lnTo>
                  <a:lnTo>
                    <a:pt x="22351" y="1461655"/>
                  </a:lnTo>
                  <a:lnTo>
                    <a:pt x="5715" y="1408430"/>
                  </a:lnTo>
                  <a:lnTo>
                    <a:pt x="0" y="1352016"/>
                  </a:lnTo>
                  <a:lnTo>
                    <a:pt x="0" y="281432"/>
                  </a:lnTo>
                  <a:lnTo>
                    <a:pt x="5715" y="225044"/>
                  </a:lnTo>
                  <a:lnTo>
                    <a:pt x="22351" y="171831"/>
                  </a:lnTo>
                  <a:lnTo>
                    <a:pt x="48133" y="124206"/>
                  </a:lnTo>
                  <a:lnTo>
                    <a:pt x="82550" y="82550"/>
                  </a:lnTo>
                  <a:lnTo>
                    <a:pt x="124206" y="48133"/>
                  </a:lnTo>
                  <a:lnTo>
                    <a:pt x="171831" y="22352"/>
                  </a:lnTo>
                  <a:lnTo>
                    <a:pt x="225044" y="5715"/>
                  </a:lnTo>
                  <a:lnTo>
                    <a:pt x="281432" y="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4554346" y="2861564"/>
            <a:ext cx="4234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picture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shows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3</a:t>
            </a:r>
            <a:r>
              <a:rPr dirty="0" baseline="24305" sz="1200" spc="-37">
                <a:solidFill>
                  <a:srgbClr val="243E55"/>
                </a:solidFill>
                <a:latin typeface="Arial MT"/>
                <a:cs typeface="Arial MT"/>
              </a:rPr>
              <a:t>rd</a:t>
            </a:r>
            <a:r>
              <a:rPr dirty="0" baseline="24305" sz="1200" spc="82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layer’s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phenomena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installed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small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space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changing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much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2443289" y="704405"/>
            <a:ext cx="2011045" cy="1895475"/>
            <a:chOff x="2443289" y="704405"/>
            <a:chExt cx="2011045" cy="1895475"/>
          </a:xfrm>
        </p:grpSpPr>
        <p:pic>
          <p:nvPicPr>
            <p:cNvPr id="51" name="object 5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927" y="733044"/>
              <a:ext cx="1950085" cy="1837943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457576" y="718693"/>
              <a:ext cx="1982470" cy="1866900"/>
            </a:xfrm>
            <a:custGeom>
              <a:avLst/>
              <a:gdLst/>
              <a:ahLst/>
              <a:cxnLst/>
              <a:rect l="l" t="t" r="r" b="b"/>
              <a:pathLst>
                <a:path w="1982470" h="1866900">
                  <a:moveTo>
                    <a:pt x="320294" y="0"/>
                  </a:moveTo>
                  <a:lnTo>
                    <a:pt x="1662176" y="0"/>
                  </a:lnTo>
                  <a:lnTo>
                    <a:pt x="1694561" y="1651"/>
                  </a:lnTo>
                  <a:lnTo>
                    <a:pt x="1757172" y="14478"/>
                  </a:lnTo>
                  <a:lnTo>
                    <a:pt x="1814576" y="38735"/>
                  </a:lnTo>
                  <a:lnTo>
                    <a:pt x="1888489" y="93980"/>
                  </a:lnTo>
                  <a:lnTo>
                    <a:pt x="1927478" y="141097"/>
                  </a:lnTo>
                  <a:lnTo>
                    <a:pt x="1957197" y="195834"/>
                  </a:lnTo>
                  <a:lnTo>
                    <a:pt x="1975865" y="256032"/>
                  </a:lnTo>
                  <a:lnTo>
                    <a:pt x="1982343" y="320294"/>
                  </a:lnTo>
                  <a:lnTo>
                    <a:pt x="1982343" y="1546352"/>
                  </a:lnTo>
                  <a:lnTo>
                    <a:pt x="1975865" y="1610614"/>
                  </a:lnTo>
                  <a:lnTo>
                    <a:pt x="1957197" y="1670812"/>
                  </a:lnTo>
                  <a:lnTo>
                    <a:pt x="1927478" y="1725549"/>
                  </a:lnTo>
                  <a:lnTo>
                    <a:pt x="1888489" y="1772666"/>
                  </a:lnTo>
                  <a:lnTo>
                    <a:pt x="1841373" y="1811655"/>
                  </a:lnTo>
                  <a:lnTo>
                    <a:pt x="1786636" y="1841373"/>
                  </a:lnTo>
                  <a:lnTo>
                    <a:pt x="1726438" y="1860042"/>
                  </a:lnTo>
                  <a:lnTo>
                    <a:pt x="1662176" y="1866519"/>
                  </a:lnTo>
                  <a:lnTo>
                    <a:pt x="320294" y="1866519"/>
                  </a:lnTo>
                  <a:lnTo>
                    <a:pt x="256031" y="1860042"/>
                  </a:lnTo>
                  <a:lnTo>
                    <a:pt x="195834" y="1841373"/>
                  </a:lnTo>
                  <a:lnTo>
                    <a:pt x="141097" y="1811655"/>
                  </a:lnTo>
                  <a:lnTo>
                    <a:pt x="93980" y="1772666"/>
                  </a:lnTo>
                  <a:lnTo>
                    <a:pt x="54991" y="1725549"/>
                  </a:lnTo>
                  <a:lnTo>
                    <a:pt x="25273" y="1670812"/>
                  </a:lnTo>
                  <a:lnTo>
                    <a:pt x="6604" y="1610614"/>
                  </a:lnTo>
                  <a:lnTo>
                    <a:pt x="0" y="1546352"/>
                  </a:lnTo>
                  <a:lnTo>
                    <a:pt x="0" y="320294"/>
                  </a:lnTo>
                  <a:lnTo>
                    <a:pt x="6604" y="256032"/>
                  </a:lnTo>
                  <a:lnTo>
                    <a:pt x="25273" y="195834"/>
                  </a:lnTo>
                  <a:lnTo>
                    <a:pt x="54991" y="141097"/>
                  </a:lnTo>
                  <a:lnTo>
                    <a:pt x="93980" y="93980"/>
                  </a:lnTo>
                  <a:lnTo>
                    <a:pt x="141097" y="54991"/>
                  </a:lnTo>
                  <a:lnTo>
                    <a:pt x="195834" y="25273"/>
                  </a:lnTo>
                  <a:lnTo>
                    <a:pt x="256031" y="6604"/>
                  </a:lnTo>
                  <a:lnTo>
                    <a:pt x="320294" y="0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70426" y="3259277"/>
            <a:ext cx="469011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7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SYSTEM</a:t>
            </a:r>
            <a:r>
              <a:rPr dirty="0" u="sng" sz="3200" spc="-18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TECHNICALS</a:t>
            </a:r>
            <a:r>
              <a:rPr dirty="0" sz="3200" spc="-1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u="sng" sz="320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AND</a:t>
            </a:r>
            <a:r>
              <a:rPr dirty="0" u="sng" sz="3200" spc="-18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24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ITS</a:t>
            </a:r>
            <a:r>
              <a:rPr dirty="0" u="sng" sz="3200" spc="-18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6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EFFECTIVNESS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85844" y="2427732"/>
            <a:ext cx="864235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779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77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07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7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054049" y="1074419"/>
            <a:ext cx="3090545" cy="4069079"/>
          </a:xfrm>
          <a:custGeom>
            <a:avLst/>
            <a:gdLst/>
            <a:ahLst/>
            <a:cxnLst/>
            <a:rect l="l" t="t" r="r" b="b"/>
            <a:pathLst>
              <a:path w="3090545" h="4069079">
                <a:moveTo>
                  <a:pt x="1450634" y="0"/>
                </a:moveTo>
                <a:lnTo>
                  <a:pt x="1401762" y="1056"/>
                </a:lnTo>
                <a:lnTo>
                  <a:pt x="1352977" y="4226"/>
                </a:lnTo>
                <a:lnTo>
                  <a:pt x="1304369" y="9509"/>
                </a:lnTo>
                <a:lnTo>
                  <a:pt x="1256025" y="16904"/>
                </a:lnTo>
                <a:lnTo>
                  <a:pt x="1208032" y="26413"/>
                </a:lnTo>
                <a:lnTo>
                  <a:pt x="1160480" y="38033"/>
                </a:lnTo>
                <a:lnTo>
                  <a:pt x="1113455" y="51766"/>
                </a:lnTo>
                <a:lnTo>
                  <a:pt x="1067047" y="67611"/>
                </a:lnTo>
                <a:lnTo>
                  <a:pt x="1021342" y="85568"/>
                </a:lnTo>
                <a:lnTo>
                  <a:pt x="976429" y="105636"/>
                </a:lnTo>
                <a:lnTo>
                  <a:pt x="932397" y="127816"/>
                </a:lnTo>
                <a:lnTo>
                  <a:pt x="889332" y="152108"/>
                </a:lnTo>
                <a:lnTo>
                  <a:pt x="847323" y="178510"/>
                </a:lnTo>
                <a:lnTo>
                  <a:pt x="806458" y="207024"/>
                </a:lnTo>
                <a:lnTo>
                  <a:pt x="766825" y="237648"/>
                </a:lnTo>
                <a:lnTo>
                  <a:pt x="728512" y="270382"/>
                </a:lnTo>
                <a:lnTo>
                  <a:pt x="691840" y="303839"/>
                </a:lnTo>
                <a:lnTo>
                  <a:pt x="657047" y="338474"/>
                </a:lnTo>
                <a:lnTo>
                  <a:pt x="624131" y="374231"/>
                </a:lnTo>
                <a:lnTo>
                  <a:pt x="593089" y="411057"/>
                </a:lnTo>
                <a:lnTo>
                  <a:pt x="563921" y="448895"/>
                </a:lnTo>
                <a:lnTo>
                  <a:pt x="536624" y="487691"/>
                </a:lnTo>
                <a:lnTo>
                  <a:pt x="511197" y="527389"/>
                </a:lnTo>
                <a:lnTo>
                  <a:pt x="487637" y="567936"/>
                </a:lnTo>
                <a:lnTo>
                  <a:pt x="465943" y="609274"/>
                </a:lnTo>
                <a:lnTo>
                  <a:pt x="446114" y="651350"/>
                </a:lnTo>
                <a:lnTo>
                  <a:pt x="428146" y="694109"/>
                </a:lnTo>
                <a:lnTo>
                  <a:pt x="412040" y="737494"/>
                </a:lnTo>
                <a:lnTo>
                  <a:pt x="397792" y="781452"/>
                </a:lnTo>
                <a:lnTo>
                  <a:pt x="385400" y="825928"/>
                </a:lnTo>
                <a:lnTo>
                  <a:pt x="374864" y="870865"/>
                </a:lnTo>
                <a:lnTo>
                  <a:pt x="366181" y="916209"/>
                </a:lnTo>
                <a:lnTo>
                  <a:pt x="359350" y="961906"/>
                </a:lnTo>
                <a:lnTo>
                  <a:pt x="354368" y="1007899"/>
                </a:lnTo>
                <a:lnTo>
                  <a:pt x="351234" y="1054134"/>
                </a:lnTo>
                <a:lnTo>
                  <a:pt x="349946" y="1100556"/>
                </a:lnTo>
                <a:lnTo>
                  <a:pt x="350502" y="1147109"/>
                </a:lnTo>
                <a:lnTo>
                  <a:pt x="352900" y="1193739"/>
                </a:lnTo>
                <a:lnTo>
                  <a:pt x="357139" y="1240391"/>
                </a:lnTo>
                <a:lnTo>
                  <a:pt x="363217" y="1287010"/>
                </a:lnTo>
                <a:lnTo>
                  <a:pt x="371131" y="1333539"/>
                </a:lnTo>
                <a:lnTo>
                  <a:pt x="380881" y="1379925"/>
                </a:lnTo>
                <a:lnTo>
                  <a:pt x="392464" y="1426113"/>
                </a:lnTo>
                <a:lnTo>
                  <a:pt x="405878" y="1472047"/>
                </a:lnTo>
                <a:lnTo>
                  <a:pt x="421122" y="1517671"/>
                </a:lnTo>
                <a:lnTo>
                  <a:pt x="438194" y="1562932"/>
                </a:lnTo>
                <a:lnTo>
                  <a:pt x="457092" y="1607774"/>
                </a:lnTo>
                <a:lnTo>
                  <a:pt x="477814" y="1652142"/>
                </a:lnTo>
                <a:lnTo>
                  <a:pt x="497878" y="1690118"/>
                </a:lnTo>
                <a:lnTo>
                  <a:pt x="519035" y="1728056"/>
                </a:lnTo>
                <a:lnTo>
                  <a:pt x="541129" y="1765972"/>
                </a:lnTo>
                <a:lnTo>
                  <a:pt x="564005" y="1803881"/>
                </a:lnTo>
                <a:lnTo>
                  <a:pt x="587506" y="1841798"/>
                </a:lnTo>
                <a:lnTo>
                  <a:pt x="611476" y="1879740"/>
                </a:lnTo>
                <a:lnTo>
                  <a:pt x="684636" y="1993861"/>
                </a:lnTo>
                <a:lnTo>
                  <a:pt x="708919" y="2032051"/>
                </a:lnTo>
                <a:lnTo>
                  <a:pt x="732890" y="2070342"/>
                </a:lnTo>
                <a:lnTo>
                  <a:pt x="756393" y="2108748"/>
                </a:lnTo>
                <a:lnTo>
                  <a:pt x="779272" y="2147286"/>
                </a:lnTo>
                <a:lnTo>
                  <a:pt x="801370" y="2185970"/>
                </a:lnTo>
                <a:lnTo>
                  <a:pt x="822531" y="2224816"/>
                </a:lnTo>
                <a:lnTo>
                  <a:pt x="842599" y="2263839"/>
                </a:lnTo>
                <a:lnTo>
                  <a:pt x="861418" y="2303054"/>
                </a:lnTo>
                <a:lnTo>
                  <a:pt x="878831" y="2342477"/>
                </a:lnTo>
                <a:lnTo>
                  <a:pt x="894683" y="2382123"/>
                </a:lnTo>
                <a:lnTo>
                  <a:pt x="908818" y="2422008"/>
                </a:lnTo>
                <a:lnTo>
                  <a:pt x="921078" y="2462146"/>
                </a:lnTo>
                <a:lnTo>
                  <a:pt x="931309" y="2502553"/>
                </a:lnTo>
                <a:lnTo>
                  <a:pt x="939353" y="2543245"/>
                </a:lnTo>
                <a:lnTo>
                  <a:pt x="945054" y="2584236"/>
                </a:lnTo>
                <a:lnTo>
                  <a:pt x="948257" y="2625542"/>
                </a:lnTo>
                <a:lnTo>
                  <a:pt x="948806" y="2667179"/>
                </a:lnTo>
                <a:lnTo>
                  <a:pt x="946543" y="2709161"/>
                </a:lnTo>
                <a:lnTo>
                  <a:pt x="941313" y="2751504"/>
                </a:lnTo>
                <a:lnTo>
                  <a:pt x="932959" y="2794224"/>
                </a:lnTo>
                <a:lnTo>
                  <a:pt x="921326" y="2837335"/>
                </a:lnTo>
                <a:lnTo>
                  <a:pt x="906258" y="2880853"/>
                </a:lnTo>
                <a:lnTo>
                  <a:pt x="887597" y="2924793"/>
                </a:lnTo>
                <a:lnTo>
                  <a:pt x="865188" y="2969171"/>
                </a:lnTo>
                <a:lnTo>
                  <a:pt x="838875" y="3014002"/>
                </a:lnTo>
                <a:lnTo>
                  <a:pt x="811222" y="3056674"/>
                </a:lnTo>
                <a:lnTo>
                  <a:pt x="781888" y="3098006"/>
                </a:lnTo>
                <a:lnTo>
                  <a:pt x="751050" y="3138144"/>
                </a:lnTo>
                <a:lnTo>
                  <a:pt x="718881" y="3177232"/>
                </a:lnTo>
                <a:lnTo>
                  <a:pt x="685557" y="3215413"/>
                </a:lnTo>
                <a:lnTo>
                  <a:pt x="651254" y="3252831"/>
                </a:lnTo>
                <a:lnTo>
                  <a:pt x="616146" y="3289632"/>
                </a:lnTo>
                <a:lnTo>
                  <a:pt x="580410" y="3325959"/>
                </a:lnTo>
                <a:lnTo>
                  <a:pt x="544219" y="3361956"/>
                </a:lnTo>
                <a:lnTo>
                  <a:pt x="434677" y="3469413"/>
                </a:lnTo>
                <a:lnTo>
                  <a:pt x="398423" y="3505535"/>
                </a:lnTo>
                <a:lnTo>
                  <a:pt x="362591" y="3542048"/>
                </a:lnTo>
                <a:lnTo>
                  <a:pt x="327356" y="3579096"/>
                </a:lnTo>
                <a:lnTo>
                  <a:pt x="292894" y="3616825"/>
                </a:lnTo>
                <a:lnTo>
                  <a:pt x="259380" y="3655378"/>
                </a:lnTo>
                <a:lnTo>
                  <a:pt x="226989" y="3694899"/>
                </a:lnTo>
                <a:lnTo>
                  <a:pt x="194210" y="3734191"/>
                </a:lnTo>
                <a:lnTo>
                  <a:pt x="163131" y="3774313"/>
                </a:lnTo>
                <a:lnTo>
                  <a:pt x="133789" y="3815268"/>
                </a:lnTo>
                <a:lnTo>
                  <a:pt x="106222" y="3857053"/>
                </a:lnTo>
                <a:lnTo>
                  <a:pt x="80467" y="3899670"/>
                </a:lnTo>
                <a:lnTo>
                  <a:pt x="56560" y="3943119"/>
                </a:lnTo>
                <a:lnTo>
                  <a:pt x="34538" y="3987400"/>
                </a:lnTo>
                <a:lnTo>
                  <a:pt x="14438" y="4032511"/>
                </a:lnTo>
                <a:lnTo>
                  <a:pt x="0" y="4069078"/>
                </a:lnTo>
                <a:lnTo>
                  <a:pt x="3089950" y="4069078"/>
                </a:lnTo>
                <a:lnTo>
                  <a:pt x="3089950" y="1201550"/>
                </a:lnTo>
                <a:lnTo>
                  <a:pt x="3066032" y="1185613"/>
                </a:lnTo>
                <a:lnTo>
                  <a:pt x="3025890" y="1157618"/>
                </a:lnTo>
                <a:lnTo>
                  <a:pt x="2986330" y="1128768"/>
                </a:lnTo>
                <a:lnTo>
                  <a:pt x="2947366" y="1099075"/>
                </a:lnTo>
                <a:lnTo>
                  <a:pt x="2909011" y="1068551"/>
                </a:lnTo>
                <a:lnTo>
                  <a:pt x="2871279" y="1037208"/>
                </a:lnTo>
                <a:lnTo>
                  <a:pt x="2834183" y="1005057"/>
                </a:lnTo>
                <a:lnTo>
                  <a:pt x="2797738" y="972112"/>
                </a:lnTo>
                <a:lnTo>
                  <a:pt x="2761957" y="938384"/>
                </a:lnTo>
                <a:lnTo>
                  <a:pt x="2726853" y="903885"/>
                </a:lnTo>
                <a:lnTo>
                  <a:pt x="2692440" y="868627"/>
                </a:lnTo>
                <a:lnTo>
                  <a:pt x="2658732" y="832623"/>
                </a:lnTo>
                <a:lnTo>
                  <a:pt x="2625742" y="795884"/>
                </a:lnTo>
                <a:lnTo>
                  <a:pt x="2593484" y="758423"/>
                </a:lnTo>
                <a:lnTo>
                  <a:pt x="2561971" y="720252"/>
                </a:lnTo>
                <a:lnTo>
                  <a:pt x="2531217" y="681382"/>
                </a:lnTo>
                <a:lnTo>
                  <a:pt x="2501237" y="641826"/>
                </a:lnTo>
                <a:lnTo>
                  <a:pt x="2472042" y="601596"/>
                </a:lnTo>
                <a:lnTo>
                  <a:pt x="2443647" y="560704"/>
                </a:lnTo>
                <a:lnTo>
                  <a:pt x="2415946" y="519244"/>
                </a:lnTo>
                <a:lnTo>
                  <a:pt x="2386982" y="478988"/>
                </a:lnTo>
                <a:lnTo>
                  <a:pt x="2356695" y="439935"/>
                </a:lnTo>
                <a:lnTo>
                  <a:pt x="2325025" y="402087"/>
                </a:lnTo>
                <a:lnTo>
                  <a:pt x="2291914" y="365442"/>
                </a:lnTo>
                <a:lnTo>
                  <a:pt x="2257302" y="330001"/>
                </a:lnTo>
                <a:lnTo>
                  <a:pt x="2221129" y="295765"/>
                </a:lnTo>
                <a:lnTo>
                  <a:pt x="2183336" y="262732"/>
                </a:lnTo>
                <a:lnTo>
                  <a:pt x="2143864" y="230903"/>
                </a:lnTo>
                <a:lnTo>
                  <a:pt x="2102652" y="200278"/>
                </a:lnTo>
                <a:lnTo>
                  <a:pt x="2061206" y="173307"/>
                </a:lnTo>
                <a:lnTo>
                  <a:pt x="2018622" y="148196"/>
                </a:lnTo>
                <a:lnTo>
                  <a:pt x="1974988" y="124968"/>
                </a:lnTo>
                <a:lnTo>
                  <a:pt x="1930391" y="103645"/>
                </a:lnTo>
                <a:lnTo>
                  <a:pt x="1884918" y="84249"/>
                </a:lnTo>
                <a:lnTo>
                  <a:pt x="1838656" y="66801"/>
                </a:lnTo>
                <a:lnTo>
                  <a:pt x="1791693" y="51323"/>
                </a:lnTo>
                <a:lnTo>
                  <a:pt x="1744115" y="37838"/>
                </a:lnTo>
                <a:lnTo>
                  <a:pt x="1696011" y="26368"/>
                </a:lnTo>
                <a:lnTo>
                  <a:pt x="1647467" y="16934"/>
                </a:lnTo>
                <a:lnTo>
                  <a:pt x="1598569" y="9558"/>
                </a:lnTo>
                <a:lnTo>
                  <a:pt x="1549407" y="4262"/>
                </a:lnTo>
                <a:lnTo>
                  <a:pt x="1500066" y="1069"/>
                </a:lnTo>
                <a:lnTo>
                  <a:pt x="1450634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4273308"/>
            <a:ext cx="1594485" cy="870585"/>
          </a:xfrm>
          <a:custGeom>
            <a:avLst/>
            <a:gdLst/>
            <a:ahLst/>
            <a:cxnLst/>
            <a:rect l="l" t="t" r="r" b="b"/>
            <a:pathLst>
              <a:path w="1594485" h="870585">
                <a:moveTo>
                  <a:pt x="385600" y="870190"/>
                </a:moveTo>
                <a:lnTo>
                  <a:pt x="398535" y="867290"/>
                </a:lnTo>
                <a:lnTo>
                  <a:pt x="448075" y="849948"/>
                </a:lnTo>
                <a:lnTo>
                  <a:pt x="495499" y="826258"/>
                </a:lnTo>
                <a:lnTo>
                  <a:pt x="539750" y="795866"/>
                </a:lnTo>
                <a:lnTo>
                  <a:pt x="543509" y="795866"/>
                </a:lnTo>
                <a:lnTo>
                  <a:pt x="547268" y="792104"/>
                </a:lnTo>
                <a:lnTo>
                  <a:pt x="551027" y="788342"/>
                </a:lnTo>
                <a:lnTo>
                  <a:pt x="583350" y="758715"/>
                </a:lnTo>
                <a:lnTo>
                  <a:pt x="612144" y="726266"/>
                </a:lnTo>
                <a:lnTo>
                  <a:pt x="636707" y="690997"/>
                </a:lnTo>
                <a:lnTo>
                  <a:pt x="656336" y="652907"/>
                </a:lnTo>
                <a:lnTo>
                  <a:pt x="664155" y="638735"/>
                </a:lnTo>
                <a:lnTo>
                  <a:pt x="682663" y="592709"/>
                </a:lnTo>
                <a:lnTo>
                  <a:pt x="698197" y="544636"/>
                </a:lnTo>
                <a:lnTo>
                  <a:pt x="713051" y="496285"/>
                </a:lnTo>
                <a:lnTo>
                  <a:pt x="728493" y="448491"/>
                </a:lnTo>
                <a:lnTo>
                  <a:pt x="745792" y="402091"/>
                </a:lnTo>
                <a:lnTo>
                  <a:pt x="766218" y="357920"/>
                </a:lnTo>
                <a:lnTo>
                  <a:pt x="791040" y="316815"/>
                </a:lnTo>
                <a:lnTo>
                  <a:pt x="821526" y="279612"/>
                </a:lnTo>
                <a:lnTo>
                  <a:pt x="858946" y="247147"/>
                </a:lnTo>
                <a:lnTo>
                  <a:pt x="904570" y="220256"/>
                </a:lnTo>
                <a:lnTo>
                  <a:pt x="950654" y="202567"/>
                </a:lnTo>
                <a:lnTo>
                  <a:pt x="998238" y="191625"/>
                </a:lnTo>
                <a:lnTo>
                  <a:pt x="1046703" y="187119"/>
                </a:lnTo>
                <a:lnTo>
                  <a:pt x="1095433" y="188741"/>
                </a:lnTo>
                <a:lnTo>
                  <a:pt x="1143812" y="196184"/>
                </a:lnTo>
                <a:lnTo>
                  <a:pt x="1191222" y="209137"/>
                </a:lnTo>
                <a:lnTo>
                  <a:pt x="1237046" y="227293"/>
                </a:lnTo>
                <a:lnTo>
                  <a:pt x="1280668" y="250343"/>
                </a:lnTo>
                <a:lnTo>
                  <a:pt x="1320089" y="278278"/>
                </a:lnTo>
                <a:lnTo>
                  <a:pt x="1356482" y="309616"/>
                </a:lnTo>
                <a:lnTo>
                  <a:pt x="1389941" y="344071"/>
                </a:lnTo>
                <a:lnTo>
                  <a:pt x="1420562" y="381356"/>
                </a:lnTo>
                <a:lnTo>
                  <a:pt x="1448441" y="421184"/>
                </a:lnTo>
                <a:lnTo>
                  <a:pt x="1473672" y="463270"/>
                </a:lnTo>
                <a:lnTo>
                  <a:pt x="1496352" y="507328"/>
                </a:lnTo>
                <a:lnTo>
                  <a:pt x="1516574" y="553070"/>
                </a:lnTo>
                <a:lnTo>
                  <a:pt x="1534435" y="600211"/>
                </a:lnTo>
                <a:lnTo>
                  <a:pt x="1550030" y="648465"/>
                </a:lnTo>
                <a:lnTo>
                  <a:pt x="1563454" y="697544"/>
                </a:lnTo>
                <a:lnTo>
                  <a:pt x="1574803" y="747163"/>
                </a:lnTo>
                <a:lnTo>
                  <a:pt x="1584171" y="797035"/>
                </a:lnTo>
                <a:lnTo>
                  <a:pt x="1591655" y="846875"/>
                </a:lnTo>
                <a:lnTo>
                  <a:pt x="1594336" y="870190"/>
                </a:lnTo>
              </a:path>
              <a:path w="1594485" h="870585">
                <a:moveTo>
                  <a:pt x="0" y="593496"/>
                </a:moveTo>
                <a:lnTo>
                  <a:pt x="22573" y="600409"/>
                </a:lnTo>
                <a:lnTo>
                  <a:pt x="53635" y="612764"/>
                </a:lnTo>
                <a:lnTo>
                  <a:pt x="83949" y="624561"/>
                </a:lnTo>
                <a:lnTo>
                  <a:pt x="109741" y="632402"/>
                </a:lnTo>
                <a:lnTo>
                  <a:pt x="136094" y="638002"/>
                </a:lnTo>
                <a:lnTo>
                  <a:pt x="162822" y="641361"/>
                </a:lnTo>
                <a:lnTo>
                  <a:pt x="189738" y="642480"/>
                </a:lnTo>
                <a:lnTo>
                  <a:pt x="240102" y="638684"/>
                </a:lnTo>
                <a:lnTo>
                  <a:pt x="288785" y="627047"/>
                </a:lnTo>
                <a:lnTo>
                  <a:pt x="334848" y="607194"/>
                </a:lnTo>
                <a:lnTo>
                  <a:pt x="377355" y="578752"/>
                </a:lnTo>
                <a:lnTo>
                  <a:pt x="414697" y="541482"/>
                </a:lnTo>
                <a:lnTo>
                  <a:pt x="444554" y="498348"/>
                </a:lnTo>
                <a:lnTo>
                  <a:pt x="466426" y="450788"/>
                </a:lnTo>
                <a:lnTo>
                  <a:pt x="479814" y="400241"/>
                </a:lnTo>
                <a:lnTo>
                  <a:pt x="484220" y="348144"/>
                </a:lnTo>
                <a:lnTo>
                  <a:pt x="479145" y="295936"/>
                </a:lnTo>
                <a:lnTo>
                  <a:pt x="464511" y="246356"/>
                </a:lnTo>
                <a:lnTo>
                  <a:pt x="441225" y="200041"/>
                </a:lnTo>
                <a:lnTo>
                  <a:pt x="410287" y="158263"/>
                </a:lnTo>
                <a:lnTo>
                  <a:pt x="372696" y="122294"/>
                </a:lnTo>
                <a:lnTo>
                  <a:pt x="329449" y="93406"/>
                </a:lnTo>
                <a:lnTo>
                  <a:pt x="281546" y="72873"/>
                </a:lnTo>
                <a:lnTo>
                  <a:pt x="240633" y="62914"/>
                </a:lnTo>
                <a:lnTo>
                  <a:pt x="199720" y="58928"/>
                </a:lnTo>
                <a:lnTo>
                  <a:pt x="152382" y="54326"/>
                </a:lnTo>
                <a:lnTo>
                  <a:pt x="106375" y="44676"/>
                </a:lnTo>
                <a:lnTo>
                  <a:pt x="61995" y="30238"/>
                </a:lnTo>
                <a:lnTo>
                  <a:pt x="19537" y="11276"/>
                </a:lnTo>
                <a:lnTo>
                  <a:pt x="0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8151955" y="504445"/>
            <a:ext cx="572135" cy="576580"/>
          </a:xfrm>
          <a:custGeom>
            <a:avLst/>
            <a:gdLst/>
            <a:ahLst/>
            <a:cxnLst/>
            <a:rect l="l" t="t" r="r" b="b"/>
            <a:pathLst>
              <a:path w="572134" h="576580">
                <a:moveTo>
                  <a:pt x="146732" y="39114"/>
                </a:moveTo>
                <a:lnTo>
                  <a:pt x="113823" y="64451"/>
                </a:lnTo>
                <a:lnTo>
                  <a:pt x="86915" y="92835"/>
                </a:lnTo>
                <a:lnTo>
                  <a:pt x="58267" y="125990"/>
                </a:lnTo>
                <a:lnTo>
                  <a:pt x="34892" y="162697"/>
                </a:lnTo>
                <a:lnTo>
                  <a:pt x="17150" y="202201"/>
                </a:lnTo>
                <a:lnTo>
                  <a:pt x="5399" y="243750"/>
                </a:lnTo>
                <a:lnTo>
                  <a:pt x="0" y="286590"/>
                </a:lnTo>
                <a:lnTo>
                  <a:pt x="1309" y="329967"/>
                </a:lnTo>
                <a:lnTo>
                  <a:pt x="9687" y="373127"/>
                </a:lnTo>
                <a:lnTo>
                  <a:pt x="25492" y="415318"/>
                </a:lnTo>
                <a:lnTo>
                  <a:pt x="49083" y="455785"/>
                </a:lnTo>
                <a:lnTo>
                  <a:pt x="80819" y="493774"/>
                </a:lnTo>
                <a:lnTo>
                  <a:pt x="115935" y="524313"/>
                </a:lnTo>
                <a:lnTo>
                  <a:pt x="153710" y="547550"/>
                </a:lnTo>
                <a:lnTo>
                  <a:pt x="193450" y="563786"/>
                </a:lnTo>
                <a:lnTo>
                  <a:pt x="234457" y="573323"/>
                </a:lnTo>
                <a:lnTo>
                  <a:pt x="276037" y="576461"/>
                </a:lnTo>
                <a:lnTo>
                  <a:pt x="317492" y="573502"/>
                </a:lnTo>
                <a:lnTo>
                  <a:pt x="358127" y="564747"/>
                </a:lnTo>
                <a:lnTo>
                  <a:pt x="397246" y="550498"/>
                </a:lnTo>
                <a:lnTo>
                  <a:pt x="434152" y="531055"/>
                </a:lnTo>
                <a:lnTo>
                  <a:pt x="468150" y="506719"/>
                </a:lnTo>
                <a:lnTo>
                  <a:pt x="498544" y="477792"/>
                </a:lnTo>
                <a:lnTo>
                  <a:pt x="524636" y="444576"/>
                </a:lnTo>
                <a:lnTo>
                  <a:pt x="545732" y="407370"/>
                </a:lnTo>
                <a:lnTo>
                  <a:pt x="561136" y="366477"/>
                </a:lnTo>
                <a:lnTo>
                  <a:pt x="570150" y="322197"/>
                </a:lnTo>
                <a:lnTo>
                  <a:pt x="572084" y="278839"/>
                </a:lnTo>
                <a:lnTo>
                  <a:pt x="567110" y="236828"/>
                </a:lnTo>
                <a:lnTo>
                  <a:pt x="555827" y="196660"/>
                </a:lnTo>
                <a:lnTo>
                  <a:pt x="538835" y="158831"/>
                </a:lnTo>
                <a:lnTo>
                  <a:pt x="516735" y="123838"/>
                </a:lnTo>
                <a:lnTo>
                  <a:pt x="490126" y="92177"/>
                </a:lnTo>
                <a:lnTo>
                  <a:pt x="459608" y="64346"/>
                </a:lnTo>
                <a:lnTo>
                  <a:pt x="425781" y="40840"/>
                </a:lnTo>
                <a:lnTo>
                  <a:pt x="389245" y="22155"/>
                </a:lnTo>
                <a:lnTo>
                  <a:pt x="350600" y="8790"/>
                </a:lnTo>
                <a:lnTo>
                  <a:pt x="310446" y="1239"/>
                </a:lnTo>
                <a:lnTo>
                  <a:pt x="269382" y="0"/>
                </a:lnTo>
                <a:lnTo>
                  <a:pt x="228008" y="5568"/>
                </a:lnTo>
                <a:lnTo>
                  <a:pt x="186925" y="18441"/>
                </a:lnTo>
                <a:lnTo>
                  <a:pt x="146732" y="39114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893392" y="0"/>
            <a:ext cx="2202815" cy="1015365"/>
          </a:xfrm>
          <a:custGeom>
            <a:avLst/>
            <a:gdLst/>
            <a:ahLst/>
            <a:cxnLst/>
            <a:rect l="l" t="t" r="r" b="b"/>
            <a:pathLst>
              <a:path w="2202815" h="1015365">
                <a:moveTo>
                  <a:pt x="169333" y="929386"/>
                </a:moveTo>
                <a:lnTo>
                  <a:pt x="131770" y="896350"/>
                </a:lnTo>
                <a:lnTo>
                  <a:pt x="99380" y="860589"/>
                </a:lnTo>
                <a:lnTo>
                  <a:pt x="71955" y="822395"/>
                </a:lnTo>
                <a:lnTo>
                  <a:pt x="49286" y="782062"/>
                </a:lnTo>
                <a:lnTo>
                  <a:pt x="31166" y="739881"/>
                </a:lnTo>
                <a:lnTo>
                  <a:pt x="17386" y="696147"/>
                </a:lnTo>
                <a:lnTo>
                  <a:pt x="7737" y="651151"/>
                </a:lnTo>
                <a:lnTo>
                  <a:pt x="2011" y="605186"/>
                </a:lnTo>
                <a:lnTo>
                  <a:pt x="0" y="558546"/>
                </a:lnTo>
                <a:lnTo>
                  <a:pt x="1495" y="511523"/>
                </a:lnTo>
                <a:lnTo>
                  <a:pt x="6288" y="464410"/>
                </a:lnTo>
                <a:lnTo>
                  <a:pt x="14171" y="417500"/>
                </a:lnTo>
                <a:lnTo>
                  <a:pt x="24935" y="371086"/>
                </a:lnTo>
                <a:lnTo>
                  <a:pt x="38372" y="325459"/>
                </a:lnTo>
                <a:lnTo>
                  <a:pt x="54274" y="280914"/>
                </a:lnTo>
                <a:lnTo>
                  <a:pt x="72432" y="237744"/>
                </a:lnTo>
                <a:lnTo>
                  <a:pt x="94442" y="190888"/>
                </a:lnTo>
                <a:lnTo>
                  <a:pt x="118597" y="145243"/>
                </a:lnTo>
                <a:lnTo>
                  <a:pt x="144822" y="100823"/>
                </a:lnTo>
                <a:lnTo>
                  <a:pt x="173041" y="57646"/>
                </a:lnTo>
                <a:lnTo>
                  <a:pt x="203179" y="15726"/>
                </a:lnTo>
                <a:lnTo>
                  <a:pt x="215554" y="0"/>
                </a:lnTo>
              </a:path>
              <a:path w="2202815" h="1015365">
                <a:moveTo>
                  <a:pt x="2202479" y="0"/>
                </a:moveTo>
                <a:lnTo>
                  <a:pt x="2196614" y="39346"/>
                </a:lnTo>
                <a:lnTo>
                  <a:pt x="2182801" y="82412"/>
                </a:lnTo>
                <a:lnTo>
                  <a:pt x="2160820" y="126491"/>
                </a:lnTo>
                <a:lnTo>
                  <a:pt x="2133027" y="164570"/>
                </a:lnTo>
                <a:lnTo>
                  <a:pt x="2100065" y="195903"/>
                </a:lnTo>
                <a:lnTo>
                  <a:pt x="2062837" y="221291"/>
                </a:lnTo>
                <a:lnTo>
                  <a:pt x="2022247" y="241538"/>
                </a:lnTo>
                <a:lnTo>
                  <a:pt x="1979199" y="257444"/>
                </a:lnTo>
                <a:lnTo>
                  <a:pt x="1934595" y="269813"/>
                </a:lnTo>
                <a:lnTo>
                  <a:pt x="1889340" y="279446"/>
                </a:lnTo>
                <a:lnTo>
                  <a:pt x="1844336" y="287147"/>
                </a:lnTo>
                <a:lnTo>
                  <a:pt x="1796409" y="295157"/>
                </a:lnTo>
                <a:lnTo>
                  <a:pt x="1748838" y="303986"/>
                </a:lnTo>
                <a:lnTo>
                  <a:pt x="1701633" y="313833"/>
                </a:lnTo>
                <a:lnTo>
                  <a:pt x="1654805" y="324897"/>
                </a:lnTo>
                <a:lnTo>
                  <a:pt x="1608363" y="337378"/>
                </a:lnTo>
                <a:lnTo>
                  <a:pt x="1562319" y="351476"/>
                </a:lnTo>
                <a:lnTo>
                  <a:pt x="1516682" y="367389"/>
                </a:lnTo>
                <a:lnTo>
                  <a:pt x="1471464" y="385317"/>
                </a:lnTo>
                <a:lnTo>
                  <a:pt x="1424224" y="406579"/>
                </a:lnTo>
                <a:lnTo>
                  <a:pt x="1377462" y="429559"/>
                </a:lnTo>
                <a:lnTo>
                  <a:pt x="1331310" y="454203"/>
                </a:lnTo>
                <a:lnTo>
                  <a:pt x="1285901" y="480456"/>
                </a:lnTo>
                <a:lnTo>
                  <a:pt x="1241367" y="508263"/>
                </a:lnTo>
                <a:lnTo>
                  <a:pt x="1197841" y="537569"/>
                </a:lnTo>
                <a:lnTo>
                  <a:pt x="1155454" y="568318"/>
                </a:lnTo>
                <a:lnTo>
                  <a:pt x="1114340" y="600455"/>
                </a:lnTo>
                <a:lnTo>
                  <a:pt x="1074503" y="635402"/>
                </a:lnTo>
                <a:lnTo>
                  <a:pt x="1035653" y="671299"/>
                </a:lnTo>
                <a:lnTo>
                  <a:pt x="997304" y="707604"/>
                </a:lnTo>
                <a:lnTo>
                  <a:pt x="958966" y="743777"/>
                </a:lnTo>
                <a:lnTo>
                  <a:pt x="920150" y="779274"/>
                </a:lnTo>
                <a:lnTo>
                  <a:pt x="880368" y="813553"/>
                </a:lnTo>
                <a:lnTo>
                  <a:pt x="839131" y="846074"/>
                </a:lnTo>
                <a:lnTo>
                  <a:pt x="803222" y="873472"/>
                </a:lnTo>
                <a:lnTo>
                  <a:pt x="765465" y="899357"/>
                </a:lnTo>
                <a:lnTo>
                  <a:pt x="726085" y="923421"/>
                </a:lnTo>
                <a:lnTo>
                  <a:pt x="685308" y="945352"/>
                </a:lnTo>
                <a:lnTo>
                  <a:pt x="643361" y="964841"/>
                </a:lnTo>
                <a:lnTo>
                  <a:pt x="600470" y="981577"/>
                </a:lnTo>
                <a:lnTo>
                  <a:pt x="556860" y="995251"/>
                </a:lnTo>
                <a:lnTo>
                  <a:pt x="512757" y="1005554"/>
                </a:lnTo>
                <a:lnTo>
                  <a:pt x="468388" y="1012174"/>
                </a:lnTo>
                <a:lnTo>
                  <a:pt x="423979" y="1014802"/>
                </a:lnTo>
                <a:lnTo>
                  <a:pt x="379755" y="1013129"/>
                </a:lnTo>
                <a:lnTo>
                  <a:pt x="335943" y="1006844"/>
                </a:lnTo>
                <a:lnTo>
                  <a:pt x="292769" y="995637"/>
                </a:lnTo>
                <a:lnTo>
                  <a:pt x="250459" y="979198"/>
                </a:lnTo>
                <a:lnTo>
                  <a:pt x="209238" y="957217"/>
                </a:lnTo>
                <a:lnTo>
                  <a:pt x="169333" y="92938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71272" y="2228088"/>
            <a:ext cx="3779520" cy="76962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11112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875"/>
              </a:spcBef>
            </a:pPr>
            <a:r>
              <a:rPr dirty="0" sz="3600" spc="-95" b="1">
                <a:solidFill>
                  <a:srgbClr val="87922A"/>
                </a:solidFill>
                <a:latin typeface="Tahoma"/>
                <a:cs typeface="Tahoma"/>
              </a:rPr>
              <a:t>50-</a:t>
            </a:r>
            <a:r>
              <a:rPr dirty="0" sz="3600" spc="-190" b="1">
                <a:solidFill>
                  <a:srgbClr val="87922A"/>
                </a:solidFill>
                <a:latin typeface="Tahoma"/>
                <a:cs typeface="Tahoma"/>
              </a:rPr>
              <a:t>65</a:t>
            </a:r>
            <a:r>
              <a:rPr dirty="0" sz="3600" spc="-195" b="1">
                <a:solidFill>
                  <a:srgbClr val="87922A"/>
                </a:solidFill>
                <a:latin typeface="Tahoma"/>
                <a:cs typeface="Tahoma"/>
              </a:rPr>
              <a:t> </a:t>
            </a:r>
            <a:r>
              <a:rPr dirty="0" sz="3600" spc="-10" b="1">
                <a:solidFill>
                  <a:srgbClr val="87922A"/>
                </a:solidFill>
                <a:latin typeface="Tahoma"/>
                <a:cs typeface="Tahoma"/>
              </a:rPr>
              <a:t>units/day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368" y="1359408"/>
            <a:ext cx="3778250" cy="70104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4572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dirty="0" sz="4000" spc="-175" b="1">
                <a:solidFill>
                  <a:srgbClr val="87922A"/>
                </a:solidFill>
                <a:latin typeface="Tahoma"/>
                <a:cs typeface="Tahoma"/>
              </a:rPr>
              <a:t>22-</a:t>
            </a:r>
            <a:r>
              <a:rPr dirty="0" sz="4000" spc="-590" b="1">
                <a:solidFill>
                  <a:srgbClr val="87922A"/>
                </a:solidFill>
                <a:latin typeface="Tahoma"/>
                <a:cs typeface="Tahoma"/>
              </a:rPr>
              <a:t>30%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5336" y="2063623"/>
            <a:ext cx="27266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40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calculated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6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600" spc="-45">
                <a:solidFill>
                  <a:srgbClr val="243E55"/>
                </a:solidFill>
                <a:latin typeface="Arial MT"/>
                <a:cs typeface="Arial MT"/>
              </a:rPr>
              <a:t>basis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data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collected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various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factchecker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universities.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1272" y="3488435"/>
            <a:ext cx="3782695" cy="76835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800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630"/>
              </a:spcBef>
            </a:pPr>
            <a:r>
              <a:rPr dirty="0" sz="4000" spc="-450" b="1">
                <a:solidFill>
                  <a:srgbClr val="87922A"/>
                </a:solidFill>
                <a:latin typeface="Tahoma"/>
                <a:cs typeface="Tahoma"/>
              </a:rPr>
              <a:t>97.9%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8046" y="3219069"/>
            <a:ext cx="3831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reduce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carbon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emmision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toxicants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productions: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347971" y="1338072"/>
            <a:ext cx="4796155" cy="3234055"/>
            <a:chOff x="4347971" y="1338072"/>
            <a:chExt cx="4796155" cy="3234055"/>
          </a:xfrm>
        </p:grpSpPr>
        <p:sp>
          <p:nvSpPr>
            <p:cNvPr id="13" name="object 13" descr=""/>
            <p:cNvSpPr/>
            <p:nvPr/>
          </p:nvSpPr>
          <p:spPr>
            <a:xfrm>
              <a:off x="7712963" y="1778508"/>
              <a:ext cx="1431290" cy="1525905"/>
            </a:xfrm>
            <a:custGeom>
              <a:avLst/>
              <a:gdLst/>
              <a:ahLst/>
              <a:cxnLst/>
              <a:rect l="l" t="t" r="r" b="b"/>
              <a:pathLst>
                <a:path w="1431290" h="1525904">
                  <a:moveTo>
                    <a:pt x="803782" y="0"/>
                  </a:moveTo>
                  <a:lnTo>
                    <a:pt x="749513" y="1958"/>
                  </a:lnTo>
                  <a:lnTo>
                    <a:pt x="695818" y="7678"/>
                  </a:lnTo>
                  <a:lnTo>
                    <a:pt x="642868" y="16925"/>
                  </a:lnTo>
                  <a:lnTo>
                    <a:pt x="590835" y="29463"/>
                  </a:lnTo>
                  <a:lnTo>
                    <a:pt x="539888" y="45058"/>
                  </a:lnTo>
                  <a:lnTo>
                    <a:pt x="490200" y="63476"/>
                  </a:lnTo>
                  <a:lnTo>
                    <a:pt x="441941" y="84482"/>
                  </a:lnTo>
                  <a:lnTo>
                    <a:pt x="395282" y="107841"/>
                  </a:lnTo>
                  <a:lnTo>
                    <a:pt x="350395" y="133318"/>
                  </a:lnTo>
                  <a:lnTo>
                    <a:pt x="307449" y="160679"/>
                  </a:lnTo>
                  <a:lnTo>
                    <a:pt x="266617" y="189689"/>
                  </a:lnTo>
                  <a:lnTo>
                    <a:pt x="228068" y="220114"/>
                  </a:lnTo>
                  <a:lnTo>
                    <a:pt x="191975" y="251718"/>
                  </a:lnTo>
                  <a:lnTo>
                    <a:pt x="158507" y="284268"/>
                  </a:lnTo>
                  <a:lnTo>
                    <a:pt x="127837" y="317528"/>
                  </a:lnTo>
                  <a:lnTo>
                    <a:pt x="100135" y="351264"/>
                  </a:lnTo>
                  <a:lnTo>
                    <a:pt x="75571" y="385241"/>
                  </a:lnTo>
                  <a:lnTo>
                    <a:pt x="54318" y="419224"/>
                  </a:lnTo>
                  <a:lnTo>
                    <a:pt x="36545" y="452979"/>
                  </a:lnTo>
                  <a:lnTo>
                    <a:pt x="12126" y="518866"/>
                  </a:lnTo>
                  <a:lnTo>
                    <a:pt x="3682" y="581024"/>
                  </a:lnTo>
                  <a:lnTo>
                    <a:pt x="0" y="1525523"/>
                  </a:lnTo>
                  <a:lnTo>
                    <a:pt x="1431035" y="1525523"/>
                  </a:lnTo>
                  <a:lnTo>
                    <a:pt x="1431035" y="258855"/>
                  </a:lnTo>
                  <a:lnTo>
                    <a:pt x="1417146" y="245474"/>
                  </a:lnTo>
                  <a:lnTo>
                    <a:pt x="1381013" y="214261"/>
                  </a:lnTo>
                  <a:lnTo>
                    <a:pt x="1342414" y="184324"/>
                  </a:lnTo>
                  <a:lnTo>
                    <a:pt x="1301522" y="155875"/>
                  </a:lnTo>
                  <a:lnTo>
                    <a:pt x="1258504" y="129128"/>
                  </a:lnTo>
                  <a:lnTo>
                    <a:pt x="1213532" y="104293"/>
                  </a:lnTo>
                  <a:lnTo>
                    <a:pt x="1166775" y="81585"/>
                  </a:lnTo>
                  <a:lnTo>
                    <a:pt x="1118404" y="61215"/>
                  </a:lnTo>
                  <a:lnTo>
                    <a:pt x="1068587" y="43396"/>
                  </a:lnTo>
                  <a:lnTo>
                    <a:pt x="1017496" y="28340"/>
                  </a:lnTo>
                  <a:lnTo>
                    <a:pt x="965300" y="16260"/>
                  </a:lnTo>
                  <a:lnTo>
                    <a:pt x="912169" y="7368"/>
                  </a:lnTo>
                  <a:lnTo>
                    <a:pt x="858273" y="1877"/>
                  </a:lnTo>
                  <a:lnTo>
                    <a:pt x="803782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28431" y="1778508"/>
              <a:ext cx="1115695" cy="1456690"/>
            </a:xfrm>
            <a:custGeom>
              <a:avLst/>
              <a:gdLst/>
              <a:ahLst/>
              <a:cxnLst/>
              <a:rect l="l" t="t" r="r" b="b"/>
              <a:pathLst>
                <a:path w="1115695" h="1456689">
                  <a:moveTo>
                    <a:pt x="385825" y="651763"/>
                  </a:moveTo>
                  <a:lnTo>
                    <a:pt x="1904" y="681735"/>
                  </a:lnTo>
                  <a:lnTo>
                    <a:pt x="0" y="1400936"/>
                  </a:lnTo>
                  <a:lnTo>
                    <a:pt x="1115568" y="1456202"/>
                  </a:lnTo>
                  <a:lnTo>
                    <a:pt x="1115568" y="1374647"/>
                  </a:lnTo>
                  <a:lnTo>
                    <a:pt x="383921" y="1374647"/>
                  </a:lnTo>
                  <a:lnTo>
                    <a:pt x="385825" y="651763"/>
                  </a:lnTo>
                  <a:close/>
                </a:path>
                <a:path w="1115695" h="1456689">
                  <a:moveTo>
                    <a:pt x="412600" y="4047"/>
                  </a:moveTo>
                  <a:lnTo>
                    <a:pt x="338963" y="14986"/>
                  </a:lnTo>
                  <a:lnTo>
                    <a:pt x="290667" y="46993"/>
                  </a:lnTo>
                  <a:lnTo>
                    <a:pt x="245203" y="80999"/>
                  </a:lnTo>
                  <a:lnTo>
                    <a:pt x="202832" y="116659"/>
                  </a:lnTo>
                  <a:lnTo>
                    <a:pt x="163815" y="153627"/>
                  </a:lnTo>
                  <a:lnTo>
                    <a:pt x="128413" y="191558"/>
                  </a:lnTo>
                  <a:lnTo>
                    <a:pt x="96885" y="230108"/>
                  </a:lnTo>
                  <a:lnTo>
                    <a:pt x="69492" y="268929"/>
                  </a:lnTo>
                  <a:lnTo>
                    <a:pt x="46496" y="307678"/>
                  </a:lnTo>
                  <a:lnTo>
                    <a:pt x="28156" y="346009"/>
                  </a:lnTo>
                  <a:lnTo>
                    <a:pt x="14733" y="383577"/>
                  </a:lnTo>
                  <a:lnTo>
                    <a:pt x="3683" y="455040"/>
                  </a:lnTo>
                  <a:lnTo>
                    <a:pt x="3683" y="580643"/>
                  </a:lnTo>
                  <a:lnTo>
                    <a:pt x="385825" y="582421"/>
                  </a:lnTo>
                  <a:lnTo>
                    <a:pt x="385825" y="430783"/>
                  </a:lnTo>
                  <a:lnTo>
                    <a:pt x="389301" y="391719"/>
                  </a:lnTo>
                  <a:lnTo>
                    <a:pt x="399482" y="351022"/>
                  </a:lnTo>
                  <a:lnTo>
                    <a:pt x="416000" y="309141"/>
                  </a:lnTo>
                  <a:lnTo>
                    <a:pt x="438485" y="266523"/>
                  </a:lnTo>
                  <a:lnTo>
                    <a:pt x="466568" y="223616"/>
                  </a:lnTo>
                  <a:lnTo>
                    <a:pt x="499881" y="180866"/>
                  </a:lnTo>
                  <a:lnTo>
                    <a:pt x="538054" y="138722"/>
                  </a:lnTo>
                  <a:lnTo>
                    <a:pt x="580719" y="97630"/>
                  </a:lnTo>
                  <a:lnTo>
                    <a:pt x="627507" y="58038"/>
                  </a:lnTo>
                  <a:lnTo>
                    <a:pt x="574837" y="39026"/>
                  </a:lnTo>
                  <a:lnTo>
                    <a:pt x="520954" y="23860"/>
                  </a:lnTo>
                  <a:lnTo>
                    <a:pt x="466022" y="12193"/>
                  </a:lnTo>
                  <a:lnTo>
                    <a:pt x="412600" y="4047"/>
                  </a:lnTo>
                  <a:close/>
                </a:path>
                <a:path w="1115695" h="1456689">
                  <a:moveTo>
                    <a:pt x="637960" y="14601"/>
                  </a:moveTo>
                  <a:lnTo>
                    <a:pt x="674243" y="22478"/>
                  </a:lnTo>
                  <a:lnTo>
                    <a:pt x="638813" y="14745"/>
                  </a:lnTo>
                  <a:lnTo>
                    <a:pt x="637960" y="14601"/>
                  </a:lnTo>
                  <a:close/>
                </a:path>
                <a:path w="1115695" h="1456689">
                  <a:moveTo>
                    <a:pt x="603047" y="8687"/>
                  </a:moveTo>
                  <a:lnTo>
                    <a:pt x="637960" y="14601"/>
                  </a:lnTo>
                  <a:lnTo>
                    <a:pt x="628947" y="12644"/>
                  </a:lnTo>
                  <a:lnTo>
                    <a:pt x="603047" y="8687"/>
                  </a:lnTo>
                  <a:close/>
                </a:path>
                <a:path w="1115695" h="1456689">
                  <a:moveTo>
                    <a:pt x="519225" y="900"/>
                  </a:moveTo>
                  <a:lnTo>
                    <a:pt x="528193" y="1904"/>
                  </a:lnTo>
                  <a:lnTo>
                    <a:pt x="565765" y="4280"/>
                  </a:lnTo>
                  <a:lnTo>
                    <a:pt x="602457" y="8597"/>
                  </a:lnTo>
                  <a:lnTo>
                    <a:pt x="582961" y="5619"/>
                  </a:lnTo>
                  <a:lnTo>
                    <a:pt x="536261" y="1404"/>
                  </a:lnTo>
                  <a:lnTo>
                    <a:pt x="519225" y="900"/>
                  </a:lnTo>
                  <a:close/>
                </a:path>
                <a:path w="1115695" h="1456689">
                  <a:moveTo>
                    <a:pt x="447112" y="1319"/>
                  </a:moveTo>
                  <a:lnTo>
                    <a:pt x="410210" y="3682"/>
                  </a:lnTo>
                  <a:lnTo>
                    <a:pt x="412600" y="4047"/>
                  </a:lnTo>
                  <a:lnTo>
                    <a:pt x="413226" y="3968"/>
                  </a:lnTo>
                  <a:lnTo>
                    <a:pt x="447112" y="1319"/>
                  </a:lnTo>
                  <a:close/>
                </a:path>
                <a:path w="1115695" h="1456689">
                  <a:moveTo>
                    <a:pt x="456674" y="865"/>
                  </a:moveTo>
                  <a:lnTo>
                    <a:pt x="450941" y="1019"/>
                  </a:lnTo>
                  <a:lnTo>
                    <a:pt x="447112" y="1319"/>
                  </a:lnTo>
                  <a:lnTo>
                    <a:pt x="449516" y="1174"/>
                  </a:lnTo>
                  <a:lnTo>
                    <a:pt x="456674" y="865"/>
                  </a:lnTo>
                  <a:close/>
                </a:path>
                <a:path w="1115695" h="1456689">
                  <a:moveTo>
                    <a:pt x="488823" y="0"/>
                  </a:moveTo>
                  <a:lnTo>
                    <a:pt x="519225" y="900"/>
                  </a:lnTo>
                  <a:lnTo>
                    <a:pt x="518362" y="803"/>
                  </a:lnTo>
                  <a:lnTo>
                    <a:pt x="508507" y="238"/>
                  </a:lnTo>
                  <a:lnTo>
                    <a:pt x="498653" y="29"/>
                  </a:lnTo>
                  <a:lnTo>
                    <a:pt x="488823" y="0"/>
                  </a:lnTo>
                  <a:close/>
                </a:path>
                <a:path w="1115695" h="1456689">
                  <a:moveTo>
                    <a:pt x="488823" y="0"/>
                  </a:moveTo>
                  <a:lnTo>
                    <a:pt x="469181" y="325"/>
                  </a:lnTo>
                  <a:lnTo>
                    <a:pt x="456674" y="865"/>
                  </a:lnTo>
                  <a:lnTo>
                    <a:pt x="488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654795" y="1802891"/>
              <a:ext cx="489584" cy="490855"/>
            </a:xfrm>
            <a:custGeom>
              <a:avLst/>
              <a:gdLst/>
              <a:ahLst/>
              <a:cxnLst/>
              <a:rect l="l" t="t" r="r" b="b"/>
              <a:pathLst>
                <a:path w="489584" h="490855">
                  <a:moveTo>
                    <a:pt x="46862" y="0"/>
                  </a:moveTo>
                  <a:lnTo>
                    <a:pt x="23431" y="17065"/>
                  </a:lnTo>
                  <a:lnTo>
                    <a:pt x="11537" y="26056"/>
                  </a:lnTo>
                  <a:lnTo>
                    <a:pt x="0" y="35560"/>
                  </a:lnTo>
                  <a:lnTo>
                    <a:pt x="51273" y="56673"/>
                  </a:lnTo>
                  <a:lnTo>
                    <a:pt x="100848" y="80595"/>
                  </a:lnTo>
                  <a:lnTo>
                    <a:pt x="148523" y="107062"/>
                  </a:lnTo>
                  <a:lnTo>
                    <a:pt x="194093" y="135810"/>
                  </a:lnTo>
                  <a:lnTo>
                    <a:pt x="237356" y="166577"/>
                  </a:lnTo>
                  <a:lnTo>
                    <a:pt x="278108" y="199098"/>
                  </a:lnTo>
                  <a:lnTo>
                    <a:pt x="316146" y="233110"/>
                  </a:lnTo>
                  <a:lnTo>
                    <a:pt x="351266" y="268351"/>
                  </a:lnTo>
                  <a:lnTo>
                    <a:pt x="383265" y="304555"/>
                  </a:lnTo>
                  <a:lnTo>
                    <a:pt x="411940" y="341461"/>
                  </a:lnTo>
                  <a:lnTo>
                    <a:pt x="437087" y="378804"/>
                  </a:lnTo>
                  <a:lnTo>
                    <a:pt x="458503" y="416321"/>
                  </a:lnTo>
                  <a:lnTo>
                    <a:pt x="475985" y="453749"/>
                  </a:lnTo>
                  <a:lnTo>
                    <a:pt x="489203" y="490474"/>
                  </a:lnTo>
                  <a:lnTo>
                    <a:pt x="489203" y="235319"/>
                  </a:lnTo>
                  <a:lnTo>
                    <a:pt x="427575" y="181772"/>
                  </a:lnTo>
                  <a:lnTo>
                    <a:pt x="387027" y="151637"/>
                  </a:lnTo>
                  <a:lnTo>
                    <a:pt x="344099" y="123163"/>
                  </a:lnTo>
                  <a:lnTo>
                    <a:pt x="298977" y="96577"/>
                  </a:lnTo>
                  <a:lnTo>
                    <a:pt x="251843" y="72110"/>
                  </a:lnTo>
                  <a:lnTo>
                    <a:pt x="202880" y="49989"/>
                  </a:lnTo>
                  <a:lnTo>
                    <a:pt x="152274" y="30444"/>
                  </a:lnTo>
                  <a:lnTo>
                    <a:pt x="100207" y="13705"/>
                  </a:lnTo>
                  <a:lnTo>
                    <a:pt x="46862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436863" y="1778508"/>
              <a:ext cx="264795" cy="58419"/>
            </a:xfrm>
            <a:custGeom>
              <a:avLst/>
              <a:gdLst/>
              <a:ahLst/>
              <a:cxnLst/>
              <a:rect l="l" t="t" r="r" b="b"/>
              <a:pathLst>
                <a:path w="264795" h="58419">
                  <a:moveTo>
                    <a:pt x="78866" y="0"/>
                  </a:moveTo>
                  <a:lnTo>
                    <a:pt x="59150" y="325"/>
                  </a:lnTo>
                  <a:lnTo>
                    <a:pt x="39433" y="1174"/>
                  </a:lnTo>
                  <a:lnTo>
                    <a:pt x="0" y="3682"/>
                  </a:lnTo>
                  <a:lnTo>
                    <a:pt x="55907" y="12193"/>
                  </a:lnTo>
                  <a:lnTo>
                    <a:pt x="110934" y="23860"/>
                  </a:lnTo>
                  <a:lnTo>
                    <a:pt x="164913" y="39026"/>
                  </a:lnTo>
                  <a:lnTo>
                    <a:pt x="217677" y="58038"/>
                  </a:lnTo>
                  <a:lnTo>
                    <a:pt x="229217" y="48535"/>
                  </a:lnTo>
                  <a:lnTo>
                    <a:pt x="241125" y="39544"/>
                  </a:lnTo>
                  <a:lnTo>
                    <a:pt x="264667" y="22478"/>
                  </a:lnTo>
                  <a:lnTo>
                    <a:pt x="219259" y="12644"/>
                  </a:lnTo>
                  <a:lnTo>
                    <a:pt x="173148" y="5619"/>
                  </a:lnTo>
                  <a:lnTo>
                    <a:pt x="126347" y="1404"/>
                  </a:lnTo>
                  <a:lnTo>
                    <a:pt x="78866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63127" y="3208020"/>
              <a:ext cx="161925" cy="1905"/>
            </a:xfrm>
            <a:custGeom>
              <a:avLst/>
              <a:gdLst/>
              <a:ahLst/>
              <a:cxnLst/>
              <a:rect l="l" t="t" r="r" b="b"/>
              <a:pathLst>
                <a:path w="161925" h="1905">
                  <a:moveTo>
                    <a:pt x="16154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1544" y="152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D7D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16646" y="1793748"/>
              <a:ext cx="648970" cy="566420"/>
            </a:xfrm>
            <a:custGeom>
              <a:avLst/>
              <a:gdLst/>
              <a:ahLst/>
              <a:cxnLst/>
              <a:rect l="l" t="t" r="r" b="b"/>
              <a:pathLst>
                <a:path w="648970" h="566419">
                  <a:moveTo>
                    <a:pt x="648588" y="0"/>
                  </a:moveTo>
                  <a:lnTo>
                    <a:pt x="593017" y="12785"/>
                  </a:lnTo>
                  <a:lnTo>
                    <a:pt x="538772" y="29000"/>
                  </a:lnTo>
                  <a:lnTo>
                    <a:pt x="485907" y="48412"/>
                  </a:lnTo>
                  <a:lnTo>
                    <a:pt x="434674" y="70730"/>
                  </a:lnTo>
                  <a:lnTo>
                    <a:pt x="385276" y="95677"/>
                  </a:lnTo>
                  <a:lnTo>
                    <a:pt x="337916" y="122976"/>
                  </a:lnTo>
                  <a:lnTo>
                    <a:pt x="292797" y="152349"/>
                  </a:lnTo>
                  <a:lnTo>
                    <a:pt x="250122" y="183521"/>
                  </a:lnTo>
                  <a:lnTo>
                    <a:pt x="210093" y="216214"/>
                  </a:lnTo>
                  <a:lnTo>
                    <a:pt x="172914" y="250152"/>
                  </a:lnTo>
                  <a:lnTo>
                    <a:pt x="138787" y="285057"/>
                  </a:lnTo>
                  <a:lnTo>
                    <a:pt x="107915" y="320653"/>
                  </a:lnTo>
                  <a:lnTo>
                    <a:pt x="80502" y="356663"/>
                  </a:lnTo>
                  <a:lnTo>
                    <a:pt x="56749" y="392810"/>
                  </a:lnTo>
                  <a:lnTo>
                    <a:pt x="36860" y="428817"/>
                  </a:lnTo>
                  <a:lnTo>
                    <a:pt x="21038" y="464408"/>
                  </a:lnTo>
                  <a:lnTo>
                    <a:pt x="2405" y="533232"/>
                  </a:lnTo>
                  <a:lnTo>
                    <a:pt x="0" y="565912"/>
                  </a:lnTo>
                  <a:lnTo>
                    <a:pt x="2405" y="533502"/>
                  </a:lnTo>
                  <a:lnTo>
                    <a:pt x="9485" y="499786"/>
                  </a:lnTo>
                  <a:lnTo>
                    <a:pt x="36860" y="429567"/>
                  </a:lnTo>
                  <a:lnTo>
                    <a:pt x="56749" y="393626"/>
                  </a:lnTo>
                  <a:lnTo>
                    <a:pt x="80502" y="357508"/>
                  </a:lnTo>
                  <a:lnTo>
                    <a:pt x="107915" y="321493"/>
                  </a:lnTo>
                  <a:lnTo>
                    <a:pt x="138787" y="285863"/>
                  </a:lnTo>
                  <a:lnTo>
                    <a:pt x="172914" y="250901"/>
                  </a:lnTo>
                  <a:lnTo>
                    <a:pt x="210093" y="216889"/>
                  </a:lnTo>
                  <a:lnTo>
                    <a:pt x="250122" y="184107"/>
                  </a:lnTo>
                  <a:lnTo>
                    <a:pt x="292797" y="152839"/>
                  </a:lnTo>
                  <a:lnTo>
                    <a:pt x="337916" y="123366"/>
                  </a:lnTo>
                  <a:lnTo>
                    <a:pt x="385276" y="95969"/>
                  </a:lnTo>
                  <a:lnTo>
                    <a:pt x="434674" y="70930"/>
                  </a:lnTo>
                  <a:lnTo>
                    <a:pt x="485907" y="48532"/>
                  </a:lnTo>
                  <a:lnTo>
                    <a:pt x="538772" y="29057"/>
                  </a:lnTo>
                  <a:lnTo>
                    <a:pt x="593132" y="12770"/>
                  </a:lnTo>
                  <a:lnTo>
                    <a:pt x="648588" y="0"/>
                  </a:lnTo>
                  <a:close/>
                </a:path>
              </a:pathLst>
            </a:custGeom>
            <a:solidFill>
              <a:srgbClr val="CD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414003" y="2360675"/>
              <a:ext cx="730250" cy="70485"/>
            </a:xfrm>
            <a:custGeom>
              <a:avLst/>
              <a:gdLst/>
              <a:ahLst/>
              <a:cxnLst/>
              <a:rect l="l" t="t" r="r" b="b"/>
              <a:pathLst>
                <a:path w="730250" h="70485">
                  <a:moveTo>
                    <a:pt x="0" y="0"/>
                  </a:moveTo>
                  <a:lnTo>
                    <a:pt x="0" y="70104"/>
                  </a:lnTo>
                  <a:lnTo>
                    <a:pt x="729996" y="10520"/>
                  </a:lnTo>
                  <a:lnTo>
                    <a:pt x="729996" y="3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12963" y="1793748"/>
              <a:ext cx="1431290" cy="1510665"/>
            </a:xfrm>
            <a:custGeom>
              <a:avLst/>
              <a:gdLst/>
              <a:ahLst/>
              <a:cxnLst/>
              <a:rect l="l" t="t" r="r" b="b"/>
              <a:pathLst>
                <a:path w="1431290" h="1510664">
                  <a:moveTo>
                    <a:pt x="653033" y="0"/>
                  </a:moveTo>
                  <a:lnTo>
                    <a:pt x="597434" y="12785"/>
                  </a:lnTo>
                  <a:lnTo>
                    <a:pt x="543065" y="29057"/>
                  </a:lnTo>
                  <a:lnTo>
                    <a:pt x="490130" y="48532"/>
                  </a:lnTo>
                  <a:lnTo>
                    <a:pt x="438832" y="70930"/>
                  </a:lnTo>
                  <a:lnTo>
                    <a:pt x="389372" y="95969"/>
                  </a:lnTo>
                  <a:lnTo>
                    <a:pt x="341956" y="123366"/>
                  </a:lnTo>
                  <a:lnTo>
                    <a:pt x="296784" y="152839"/>
                  </a:lnTo>
                  <a:lnTo>
                    <a:pt x="254060" y="184107"/>
                  </a:lnTo>
                  <a:lnTo>
                    <a:pt x="213987" y="216889"/>
                  </a:lnTo>
                  <a:lnTo>
                    <a:pt x="176768" y="250901"/>
                  </a:lnTo>
                  <a:lnTo>
                    <a:pt x="142605" y="285863"/>
                  </a:lnTo>
                  <a:lnTo>
                    <a:pt x="111702" y="321493"/>
                  </a:lnTo>
                  <a:lnTo>
                    <a:pt x="84261" y="357508"/>
                  </a:lnTo>
                  <a:lnTo>
                    <a:pt x="60485" y="393626"/>
                  </a:lnTo>
                  <a:lnTo>
                    <a:pt x="40577" y="429567"/>
                  </a:lnTo>
                  <a:lnTo>
                    <a:pt x="24740" y="465048"/>
                  </a:lnTo>
                  <a:lnTo>
                    <a:pt x="6090" y="533502"/>
                  </a:lnTo>
                  <a:lnTo>
                    <a:pt x="0" y="1510283"/>
                  </a:lnTo>
                  <a:lnTo>
                    <a:pt x="1431035" y="1510283"/>
                  </a:lnTo>
                  <a:lnTo>
                    <a:pt x="1431035" y="1442089"/>
                  </a:lnTo>
                  <a:lnTo>
                    <a:pt x="314325" y="1386585"/>
                  </a:lnTo>
                  <a:lnTo>
                    <a:pt x="316229" y="667131"/>
                  </a:lnTo>
                  <a:lnTo>
                    <a:pt x="699769" y="637032"/>
                  </a:lnTo>
                  <a:lnTo>
                    <a:pt x="699769" y="567816"/>
                  </a:lnTo>
                  <a:lnTo>
                    <a:pt x="318007" y="565912"/>
                  </a:lnTo>
                  <a:lnTo>
                    <a:pt x="318007" y="440308"/>
                  </a:lnTo>
                  <a:lnTo>
                    <a:pt x="329048" y="368790"/>
                  </a:lnTo>
                  <a:lnTo>
                    <a:pt x="342459" y="331202"/>
                  </a:lnTo>
                  <a:lnTo>
                    <a:pt x="360783" y="292852"/>
                  </a:lnTo>
                  <a:lnTo>
                    <a:pt x="383760" y="254086"/>
                  </a:lnTo>
                  <a:lnTo>
                    <a:pt x="411130" y="215249"/>
                  </a:lnTo>
                  <a:lnTo>
                    <a:pt x="442633" y="176683"/>
                  </a:lnTo>
                  <a:lnTo>
                    <a:pt x="478009" y="138735"/>
                  </a:lnTo>
                  <a:lnTo>
                    <a:pt x="516997" y="101748"/>
                  </a:lnTo>
                  <a:lnTo>
                    <a:pt x="559337" y="66067"/>
                  </a:lnTo>
                  <a:lnTo>
                    <a:pt x="604769" y="32036"/>
                  </a:lnTo>
                  <a:lnTo>
                    <a:pt x="653033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260079" y="2270760"/>
              <a:ext cx="58419" cy="5080"/>
            </a:xfrm>
            <a:custGeom>
              <a:avLst/>
              <a:gdLst/>
              <a:ahLst/>
              <a:cxnLst/>
              <a:rect l="l" t="t" r="r" b="b"/>
              <a:pathLst>
                <a:path w="58420" h="5080">
                  <a:moveTo>
                    <a:pt x="0" y="0"/>
                  </a:moveTo>
                  <a:lnTo>
                    <a:pt x="0" y="4571"/>
                  </a:lnTo>
                  <a:lnTo>
                    <a:pt x="57912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2964" y="2341879"/>
              <a:ext cx="1431290" cy="26670"/>
            </a:xfrm>
            <a:custGeom>
              <a:avLst/>
              <a:gdLst/>
              <a:ahLst/>
              <a:cxnLst/>
              <a:rect l="l" t="t" r="r" b="b"/>
              <a:pathLst>
                <a:path w="1431290" h="26669">
                  <a:moveTo>
                    <a:pt x="1431023" y="0"/>
                  </a:moveTo>
                  <a:lnTo>
                    <a:pt x="2921" y="0"/>
                  </a:lnTo>
                  <a:lnTo>
                    <a:pt x="2921" y="6350"/>
                  </a:lnTo>
                  <a:lnTo>
                    <a:pt x="0" y="6350"/>
                  </a:lnTo>
                  <a:lnTo>
                    <a:pt x="0" y="20320"/>
                  </a:lnTo>
                  <a:lnTo>
                    <a:pt x="2667" y="20320"/>
                  </a:lnTo>
                  <a:lnTo>
                    <a:pt x="2667" y="26670"/>
                  </a:lnTo>
                  <a:lnTo>
                    <a:pt x="1431023" y="26670"/>
                  </a:lnTo>
                  <a:lnTo>
                    <a:pt x="1431023" y="20320"/>
                  </a:lnTo>
                  <a:lnTo>
                    <a:pt x="1431023" y="6350"/>
                  </a:lnTo>
                  <a:lnTo>
                    <a:pt x="1431023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03263" y="1338072"/>
              <a:ext cx="858519" cy="1690370"/>
            </a:xfrm>
            <a:custGeom>
              <a:avLst/>
              <a:gdLst/>
              <a:ahLst/>
              <a:cxnLst/>
              <a:rect l="l" t="t" r="r" b="b"/>
              <a:pathLst>
                <a:path w="858520" h="1690370">
                  <a:moveTo>
                    <a:pt x="430149" y="0"/>
                  </a:moveTo>
                  <a:lnTo>
                    <a:pt x="380087" y="4489"/>
                  </a:lnTo>
                  <a:lnTo>
                    <a:pt x="332959" y="17419"/>
                  </a:lnTo>
                  <a:lnTo>
                    <a:pt x="289555" y="37982"/>
                  </a:lnTo>
                  <a:lnTo>
                    <a:pt x="250663" y="65372"/>
                  </a:lnTo>
                  <a:lnTo>
                    <a:pt x="217072" y="98782"/>
                  </a:lnTo>
                  <a:lnTo>
                    <a:pt x="189573" y="137404"/>
                  </a:lnTo>
                  <a:lnTo>
                    <a:pt x="168953" y="180432"/>
                  </a:lnTo>
                  <a:lnTo>
                    <a:pt x="156003" y="227059"/>
                  </a:lnTo>
                  <a:lnTo>
                    <a:pt x="151511" y="276478"/>
                  </a:lnTo>
                  <a:lnTo>
                    <a:pt x="152632" y="297789"/>
                  </a:lnTo>
                  <a:lnTo>
                    <a:pt x="155432" y="318277"/>
                  </a:lnTo>
                  <a:lnTo>
                    <a:pt x="162687" y="356742"/>
                  </a:lnTo>
                  <a:lnTo>
                    <a:pt x="168773" y="378158"/>
                  </a:lnTo>
                  <a:lnTo>
                    <a:pt x="172989" y="399383"/>
                  </a:lnTo>
                  <a:lnTo>
                    <a:pt x="171576" y="443738"/>
                  </a:lnTo>
                  <a:lnTo>
                    <a:pt x="159002" y="487842"/>
                  </a:lnTo>
                  <a:lnTo>
                    <a:pt x="139557" y="527589"/>
                  </a:lnTo>
                  <a:lnTo>
                    <a:pt x="115516" y="564431"/>
                  </a:lnTo>
                  <a:lnTo>
                    <a:pt x="89153" y="599820"/>
                  </a:lnTo>
                  <a:lnTo>
                    <a:pt x="63642" y="636154"/>
                  </a:lnTo>
                  <a:lnTo>
                    <a:pt x="39502" y="673773"/>
                  </a:lnTo>
                  <a:lnTo>
                    <a:pt x="19202" y="713965"/>
                  </a:lnTo>
                  <a:lnTo>
                    <a:pt x="5212" y="758016"/>
                  </a:lnTo>
                  <a:lnTo>
                    <a:pt x="0" y="807211"/>
                  </a:lnTo>
                  <a:lnTo>
                    <a:pt x="6243" y="860441"/>
                  </a:lnTo>
                  <a:lnTo>
                    <a:pt x="23185" y="906422"/>
                  </a:lnTo>
                  <a:lnTo>
                    <a:pt x="48143" y="946959"/>
                  </a:lnTo>
                  <a:lnTo>
                    <a:pt x="78435" y="983857"/>
                  </a:lnTo>
                  <a:lnTo>
                    <a:pt x="111378" y="1018920"/>
                  </a:lnTo>
                  <a:lnTo>
                    <a:pt x="146825" y="1057394"/>
                  </a:lnTo>
                  <a:lnTo>
                    <a:pt x="177688" y="1097533"/>
                  </a:lnTo>
                  <a:lnTo>
                    <a:pt x="201050" y="1141864"/>
                  </a:lnTo>
                  <a:lnTo>
                    <a:pt x="213994" y="1192910"/>
                  </a:lnTo>
                  <a:lnTo>
                    <a:pt x="213810" y="1220194"/>
                  </a:lnTo>
                  <a:lnTo>
                    <a:pt x="207565" y="1245822"/>
                  </a:lnTo>
                  <a:lnTo>
                    <a:pt x="196724" y="1270617"/>
                  </a:lnTo>
                  <a:lnTo>
                    <a:pt x="182752" y="1295400"/>
                  </a:lnTo>
                  <a:lnTo>
                    <a:pt x="169675" y="1320698"/>
                  </a:lnTo>
                  <a:lnTo>
                    <a:pt x="158241" y="1347009"/>
                  </a:lnTo>
                  <a:lnTo>
                    <a:pt x="150141" y="1375392"/>
                  </a:lnTo>
                  <a:lnTo>
                    <a:pt x="147065" y="1406905"/>
                  </a:lnTo>
                  <a:lnTo>
                    <a:pt x="150778" y="1452764"/>
                  </a:lnTo>
                  <a:lnTo>
                    <a:pt x="161522" y="1496295"/>
                  </a:lnTo>
                  <a:lnTo>
                    <a:pt x="178712" y="1536911"/>
                  </a:lnTo>
                  <a:lnTo>
                    <a:pt x="201759" y="1574023"/>
                  </a:lnTo>
                  <a:lnTo>
                    <a:pt x="230076" y="1607042"/>
                  </a:lnTo>
                  <a:lnTo>
                    <a:pt x="263075" y="1635377"/>
                  </a:lnTo>
                  <a:lnTo>
                    <a:pt x="300170" y="1658442"/>
                  </a:lnTo>
                  <a:lnTo>
                    <a:pt x="340772" y="1675646"/>
                  </a:lnTo>
                  <a:lnTo>
                    <a:pt x="384294" y="1686400"/>
                  </a:lnTo>
                  <a:lnTo>
                    <a:pt x="430149" y="1690115"/>
                  </a:lnTo>
                  <a:lnTo>
                    <a:pt x="475383" y="1686400"/>
                  </a:lnTo>
                  <a:lnTo>
                    <a:pt x="518409" y="1675646"/>
                  </a:lnTo>
                  <a:lnTo>
                    <a:pt x="558625" y="1658442"/>
                  </a:lnTo>
                  <a:lnTo>
                    <a:pt x="595429" y="1635377"/>
                  </a:lnTo>
                  <a:lnTo>
                    <a:pt x="628221" y="1607042"/>
                  </a:lnTo>
                  <a:lnTo>
                    <a:pt x="656398" y="1574023"/>
                  </a:lnTo>
                  <a:lnTo>
                    <a:pt x="679361" y="1536911"/>
                  </a:lnTo>
                  <a:lnTo>
                    <a:pt x="696507" y="1496295"/>
                  </a:lnTo>
                  <a:lnTo>
                    <a:pt x="707236" y="1452764"/>
                  </a:lnTo>
                  <a:lnTo>
                    <a:pt x="710945" y="1406905"/>
                  </a:lnTo>
                  <a:lnTo>
                    <a:pt x="707461" y="1375036"/>
                  </a:lnTo>
                  <a:lnTo>
                    <a:pt x="698118" y="1345882"/>
                  </a:lnTo>
                  <a:lnTo>
                    <a:pt x="684585" y="1318823"/>
                  </a:lnTo>
                  <a:lnTo>
                    <a:pt x="653915" y="1269706"/>
                  </a:lnTo>
                  <a:lnTo>
                    <a:pt x="641826" y="1245552"/>
                  </a:lnTo>
                  <a:lnTo>
                    <a:pt x="634738" y="1220160"/>
                  </a:lnTo>
                  <a:lnTo>
                    <a:pt x="635127" y="1192910"/>
                  </a:lnTo>
                  <a:lnTo>
                    <a:pt x="648390" y="1141864"/>
                  </a:lnTo>
                  <a:lnTo>
                    <a:pt x="672750" y="1097533"/>
                  </a:lnTo>
                  <a:lnTo>
                    <a:pt x="705064" y="1057394"/>
                  </a:lnTo>
                  <a:lnTo>
                    <a:pt x="742188" y="1018920"/>
                  </a:lnTo>
                  <a:lnTo>
                    <a:pt x="775594" y="983857"/>
                  </a:lnTo>
                  <a:lnTo>
                    <a:pt x="806988" y="946959"/>
                  </a:lnTo>
                  <a:lnTo>
                    <a:pt x="833262" y="906422"/>
                  </a:lnTo>
                  <a:lnTo>
                    <a:pt x="851306" y="860441"/>
                  </a:lnTo>
                  <a:lnTo>
                    <a:pt x="858012" y="807211"/>
                  </a:lnTo>
                  <a:lnTo>
                    <a:pt x="853019" y="758016"/>
                  </a:lnTo>
                  <a:lnTo>
                    <a:pt x="839467" y="713965"/>
                  </a:lnTo>
                  <a:lnTo>
                    <a:pt x="819497" y="673773"/>
                  </a:lnTo>
                  <a:lnTo>
                    <a:pt x="795247" y="636154"/>
                  </a:lnTo>
                  <a:lnTo>
                    <a:pt x="768858" y="599820"/>
                  </a:lnTo>
                  <a:lnTo>
                    <a:pt x="742495" y="564431"/>
                  </a:lnTo>
                  <a:lnTo>
                    <a:pt x="718454" y="527589"/>
                  </a:lnTo>
                  <a:lnTo>
                    <a:pt x="699009" y="487842"/>
                  </a:lnTo>
                  <a:lnTo>
                    <a:pt x="686435" y="443738"/>
                  </a:lnTo>
                  <a:lnTo>
                    <a:pt x="683734" y="421036"/>
                  </a:lnTo>
                  <a:lnTo>
                    <a:pt x="685022" y="399383"/>
                  </a:lnTo>
                  <a:lnTo>
                    <a:pt x="689238" y="378158"/>
                  </a:lnTo>
                  <a:lnTo>
                    <a:pt x="695325" y="356742"/>
                  </a:lnTo>
                  <a:lnTo>
                    <a:pt x="702579" y="318277"/>
                  </a:lnTo>
                  <a:lnTo>
                    <a:pt x="705379" y="297789"/>
                  </a:lnTo>
                  <a:lnTo>
                    <a:pt x="706501" y="276478"/>
                  </a:lnTo>
                  <a:lnTo>
                    <a:pt x="702011" y="227059"/>
                  </a:lnTo>
                  <a:lnTo>
                    <a:pt x="689083" y="180432"/>
                  </a:lnTo>
                  <a:lnTo>
                    <a:pt x="668523" y="137404"/>
                  </a:lnTo>
                  <a:lnTo>
                    <a:pt x="641139" y="98782"/>
                  </a:lnTo>
                  <a:lnTo>
                    <a:pt x="607740" y="65372"/>
                  </a:lnTo>
                  <a:lnTo>
                    <a:pt x="569134" y="37982"/>
                  </a:lnTo>
                  <a:lnTo>
                    <a:pt x="526127" y="17419"/>
                  </a:lnTo>
                  <a:lnTo>
                    <a:pt x="479530" y="4489"/>
                  </a:lnTo>
                  <a:lnTo>
                    <a:pt x="43014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22364" y="1347215"/>
              <a:ext cx="248920" cy="1957070"/>
            </a:xfrm>
            <a:custGeom>
              <a:avLst/>
              <a:gdLst/>
              <a:ahLst/>
              <a:cxnLst/>
              <a:rect l="l" t="t" r="r" b="b"/>
              <a:pathLst>
                <a:path w="248920" h="1957070">
                  <a:moveTo>
                    <a:pt x="19812" y="1804416"/>
                  </a:moveTo>
                  <a:lnTo>
                    <a:pt x="0" y="1804416"/>
                  </a:lnTo>
                  <a:lnTo>
                    <a:pt x="0" y="1956816"/>
                  </a:lnTo>
                  <a:lnTo>
                    <a:pt x="19812" y="1956816"/>
                  </a:lnTo>
                  <a:lnTo>
                    <a:pt x="19812" y="1804416"/>
                  </a:lnTo>
                  <a:close/>
                </a:path>
                <a:path w="248920" h="1957070">
                  <a:moveTo>
                    <a:pt x="248412" y="872871"/>
                  </a:moveTo>
                  <a:lnTo>
                    <a:pt x="237236" y="854964"/>
                  </a:lnTo>
                  <a:lnTo>
                    <a:pt x="19812" y="999528"/>
                  </a:lnTo>
                  <a:lnTo>
                    <a:pt x="19812" y="786409"/>
                  </a:lnTo>
                  <a:lnTo>
                    <a:pt x="184404" y="663702"/>
                  </a:lnTo>
                  <a:lnTo>
                    <a:pt x="174117" y="647700"/>
                  </a:lnTo>
                  <a:lnTo>
                    <a:pt x="19812" y="762139"/>
                  </a:lnTo>
                  <a:lnTo>
                    <a:pt x="19812" y="586562"/>
                  </a:lnTo>
                  <a:lnTo>
                    <a:pt x="134112" y="492887"/>
                  </a:lnTo>
                  <a:lnTo>
                    <a:pt x="121031" y="477012"/>
                  </a:lnTo>
                  <a:lnTo>
                    <a:pt x="19812" y="562127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1737360"/>
                  </a:lnTo>
                  <a:lnTo>
                    <a:pt x="19812" y="1737360"/>
                  </a:lnTo>
                  <a:lnTo>
                    <a:pt x="19812" y="1022985"/>
                  </a:lnTo>
                  <a:lnTo>
                    <a:pt x="248412" y="872871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03264" y="1353311"/>
              <a:ext cx="708660" cy="1675130"/>
            </a:xfrm>
            <a:custGeom>
              <a:avLst/>
              <a:gdLst/>
              <a:ahLst/>
              <a:cxnLst/>
              <a:rect l="l" t="t" r="r" b="b"/>
              <a:pathLst>
                <a:path w="708659" h="1675130">
                  <a:moveTo>
                    <a:pt x="419100" y="1373759"/>
                  </a:moveTo>
                  <a:lnTo>
                    <a:pt x="388416" y="1340434"/>
                  </a:lnTo>
                  <a:lnTo>
                    <a:pt x="363626" y="1302524"/>
                  </a:lnTo>
                  <a:lnTo>
                    <a:pt x="345262" y="1260754"/>
                  </a:lnTo>
                  <a:lnTo>
                    <a:pt x="333857" y="1215885"/>
                  </a:lnTo>
                  <a:lnTo>
                    <a:pt x="329933" y="1168654"/>
                  </a:lnTo>
                  <a:lnTo>
                    <a:pt x="333032" y="1136827"/>
                  </a:lnTo>
                  <a:lnTo>
                    <a:pt x="341337" y="1107909"/>
                  </a:lnTo>
                  <a:lnTo>
                    <a:pt x="353402" y="1081493"/>
                  </a:lnTo>
                  <a:lnTo>
                    <a:pt x="367792" y="1057148"/>
                  </a:lnTo>
                  <a:lnTo>
                    <a:pt x="380504" y="1032294"/>
                  </a:lnTo>
                  <a:lnTo>
                    <a:pt x="390690" y="1007465"/>
                  </a:lnTo>
                  <a:lnTo>
                    <a:pt x="396659" y="981824"/>
                  </a:lnTo>
                  <a:lnTo>
                    <a:pt x="396748" y="954532"/>
                  </a:lnTo>
                  <a:lnTo>
                    <a:pt x="383870" y="903490"/>
                  </a:lnTo>
                  <a:lnTo>
                    <a:pt x="360540" y="859155"/>
                  </a:lnTo>
                  <a:lnTo>
                    <a:pt x="329692" y="819023"/>
                  </a:lnTo>
                  <a:lnTo>
                    <a:pt x="294259" y="780542"/>
                  </a:lnTo>
                  <a:lnTo>
                    <a:pt x="262128" y="745261"/>
                  </a:lnTo>
                  <a:lnTo>
                    <a:pt x="231902" y="707923"/>
                  </a:lnTo>
                  <a:lnTo>
                    <a:pt x="206603" y="667029"/>
                  </a:lnTo>
                  <a:lnTo>
                    <a:pt x="189204" y="621131"/>
                  </a:lnTo>
                  <a:lnTo>
                    <a:pt x="182753" y="568706"/>
                  </a:lnTo>
                  <a:lnTo>
                    <a:pt x="187960" y="518464"/>
                  </a:lnTo>
                  <a:lnTo>
                    <a:pt x="201955" y="473875"/>
                  </a:lnTo>
                  <a:lnTo>
                    <a:pt x="222250" y="433666"/>
                  </a:lnTo>
                  <a:lnTo>
                    <a:pt x="246392" y="396570"/>
                  </a:lnTo>
                  <a:lnTo>
                    <a:pt x="271907" y="361315"/>
                  </a:lnTo>
                  <a:lnTo>
                    <a:pt x="298284" y="325589"/>
                  </a:lnTo>
                  <a:lnTo>
                    <a:pt x="322364" y="287997"/>
                  </a:lnTo>
                  <a:lnTo>
                    <a:pt x="341858" y="247472"/>
                  </a:lnTo>
                  <a:lnTo>
                    <a:pt x="354457" y="202946"/>
                  </a:lnTo>
                  <a:lnTo>
                    <a:pt x="357149" y="181533"/>
                  </a:lnTo>
                  <a:lnTo>
                    <a:pt x="355866" y="160312"/>
                  </a:lnTo>
                  <a:lnTo>
                    <a:pt x="351650" y="138658"/>
                  </a:lnTo>
                  <a:lnTo>
                    <a:pt x="345567" y="115951"/>
                  </a:lnTo>
                  <a:lnTo>
                    <a:pt x="341934" y="98463"/>
                  </a:lnTo>
                  <a:lnTo>
                    <a:pt x="338302" y="79489"/>
                  </a:lnTo>
                  <a:lnTo>
                    <a:pt x="335508" y="59258"/>
                  </a:lnTo>
                  <a:lnTo>
                    <a:pt x="334391" y="37973"/>
                  </a:lnTo>
                  <a:lnTo>
                    <a:pt x="334416" y="28244"/>
                  </a:lnTo>
                  <a:lnTo>
                    <a:pt x="334683" y="18859"/>
                  </a:lnTo>
                  <a:lnTo>
                    <a:pt x="335343" y="9677"/>
                  </a:lnTo>
                  <a:lnTo>
                    <a:pt x="336677" y="0"/>
                  </a:lnTo>
                  <a:lnTo>
                    <a:pt x="294576" y="18859"/>
                  </a:lnTo>
                  <a:lnTo>
                    <a:pt x="256667" y="44297"/>
                  </a:lnTo>
                  <a:lnTo>
                    <a:pt x="223558" y="75552"/>
                  </a:lnTo>
                  <a:lnTo>
                    <a:pt x="195884" y="111836"/>
                  </a:lnTo>
                  <a:lnTo>
                    <a:pt x="174256" y="152374"/>
                  </a:lnTo>
                  <a:lnTo>
                    <a:pt x="159296" y="196380"/>
                  </a:lnTo>
                  <a:lnTo>
                    <a:pt x="151638" y="243078"/>
                  </a:lnTo>
                  <a:lnTo>
                    <a:pt x="151638" y="260985"/>
                  </a:lnTo>
                  <a:lnTo>
                    <a:pt x="155486" y="302793"/>
                  </a:lnTo>
                  <a:lnTo>
                    <a:pt x="162687" y="341249"/>
                  </a:lnTo>
                  <a:lnTo>
                    <a:pt x="167271" y="356641"/>
                  </a:lnTo>
                  <a:lnTo>
                    <a:pt x="170789" y="372427"/>
                  </a:lnTo>
                  <a:lnTo>
                    <a:pt x="173062" y="388226"/>
                  </a:lnTo>
                  <a:lnTo>
                    <a:pt x="173863" y="403606"/>
                  </a:lnTo>
                  <a:lnTo>
                    <a:pt x="173863" y="419227"/>
                  </a:lnTo>
                  <a:lnTo>
                    <a:pt x="159105" y="472351"/>
                  </a:lnTo>
                  <a:lnTo>
                    <a:pt x="139611" y="512102"/>
                  </a:lnTo>
                  <a:lnTo>
                    <a:pt x="115531" y="548944"/>
                  </a:lnTo>
                  <a:lnTo>
                    <a:pt x="89154" y="584327"/>
                  </a:lnTo>
                  <a:lnTo>
                    <a:pt x="63639" y="620661"/>
                  </a:lnTo>
                  <a:lnTo>
                    <a:pt x="39497" y="658291"/>
                  </a:lnTo>
                  <a:lnTo>
                    <a:pt x="19202" y="698474"/>
                  </a:lnTo>
                  <a:lnTo>
                    <a:pt x="5207" y="742530"/>
                  </a:lnTo>
                  <a:lnTo>
                    <a:pt x="0" y="791718"/>
                  </a:lnTo>
                  <a:lnTo>
                    <a:pt x="6235" y="845019"/>
                  </a:lnTo>
                  <a:lnTo>
                    <a:pt x="23190" y="891032"/>
                  </a:lnTo>
                  <a:lnTo>
                    <a:pt x="48158" y="931595"/>
                  </a:lnTo>
                  <a:lnTo>
                    <a:pt x="78498" y="968502"/>
                  </a:lnTo>
                  <a:lnTo>
                    <a:pt x="111506" y="1003554"/>
                  </a:lnTo>
                  <a:lnTo>
                    <a:pt x="146939" y="1042035"/>
                  </a:lnTo>
                  <a:lnTo>
                    <a:pt x="177800" y="1082167"/>
                  </a:lnTo>
                  <a:lnTo>
                    <a:pt x="201117" y="1126502"/>
                  </a:lnTo>
                  <a:lnTo>
                    <a:pt x="213982" y="1177544"/>
                  </a:lnTo>
                  <a:lnTo>
                    <a:pt x="213982" y="1181989"/>
                  </a:lnTo>
                  <a:lnTo>
                    <a:pt x="216281" y="1186434"/>
                  </a:lnTo>
                  <a:lnTo>
                    <a:pt x="216281" y="1190879"/>
                  </a:lnTo>
                  <a:lnTo>
                    <a:pt x="212585" y="1214894"/>
                  </a:lnTo>
                  <a:lnTo>
                    <a:pt x="205371" y="1237195"/>
                  </a:lnTo>
                  <a:lnTo>
                    <a:pt x="195224" y="1258658"/>
                  </a:lnTo>
                  <a:lnTo>
                    <a:pt x="182753" y="1280160"/>
                  </a:lnTo>
                  <a:lnTo>
                    <a:pt x="169684" y="1305407"/>
                  </a:lnTo>
                  <a:lnTo>
                    <a:pt x="158305" y="1331722"/>
                  </a:lnTo>
                  <a:lnTo>
                    <a:pt x="150241" y="1360144"/>
                  </a:lnTo>
                  <a:lnTo>
                    <a:pt x="147193" y="1391666"/>
                  </a:lnTo>
                  <a:lnTo>
                    <a:pt x="151523" y="1441742"/>
                  </a:lnTo>
                  <a:lnTo>
                    <a:pt x="164033" y="1488922"/>
                  </a:lnTo>
                  <a:lnTo>
                    <a:pt x="183984" y="1532458"/>
                  </a:lnTo>
                  <a:lnTo>
                    <a:pt x="210654" y="1571599"/>
                  </a:lnTo>
                  <a:lnTo>
                    <a:pt x="243306" y="1605584"/>
                  </a:lnTo>
                  <a:lnTo>
                    <a:pt x="281203" y="1633664"/>
                  </a:lnTo>
                  <a:lnTo>
                    <a:pt x="323621" y="1655064"/>
                  </a:lnTo>
                  <a:lnTo>
                    <a:pt x="369836" y="1669059"/>
                  </a:lnTo>
                  <a:lnTo>
                    <a:pt x="419100" y="1674876"/>
                  </a:lnTo>
                  <a:lnTo>
                    <a:pt x="419100" y="1373759"/>
                  </a:lnTo>
                  <a:close/>
                </a:path>
                <a:path w="708659" h="1675130">
                  <a:moveTo>
                    <a:pt x="708660" y="1433830"/>
                  </a:moveTo>
                  <a:lnTo>
                    <a:pt x="685190" y="1441348"/>
                  </a:lnTo>
                  <a:lnTo>
                    <a:pt x="661517" y="1446974"/>
                  </a:lnTo>
                  <a:lnTo>
                    <a:pt x="637451" y="1450517"/>
                  </a:lnTo>
                  <a:lnTo>
                    <a:pt x="612775" y="1451737"/>
                  </a:lnTo>
                  <a:lnTo>
                    <a:pt x="564311" y="1447660"/>
                  </a:lnTo>
                  <a:lnTo>
                    <a:pt x="519176" y="1435823"/>
                  </a:lnTo>
                  <a:lnTo>
                    <a:pt x="477354" y="1416862"/>
                  </a:lnTo>
                  <a:lnTo>
                    <a:pt x="438912" y="1391412"/>
                  </a:lnTo>
                  <a:lnTo>
                    <a:pt x="438912" y="1674876"/>
                  </a:lnTo>
                  <a:lnTo>
                    <a:pt x="454533" y="1674876"/>
                  </a:lnTo>
                  <a:lnTo>
                    <a:pt x="454533" y="1672590"/>
                  </a:lnTo>
                  <a:lnTo>
                    <a:pt x="472313" y="1672590"/>
                  </a:lnTo>
                  <a:lnTo>
                    <a:pt x="516305" y="1661617"/>
                  </a:lnTo>
                  <a:lnTo>
                    <a:pt x="557530" y="1644091"/>
                  </a:lnTo>
                  <a:lnTo>
                    <a:pt x="595312" y="1620608"/>
                  </a:lnTo>
                  <a:lnTo>
                    <a:pt x="628967" y="1591741"/>
                  </a:lnTo>
                  <a:lnTo>
                    <a:pt x="657809" y="1558061"/>
                  </a:lnTo>
                  <a:lnTo>
                    <a:pt x="681151" y="1520126"/>
                  </a:lnTo>
                  <a:lnTo>
                    <a:pt x="698334" y="1478534"/>
                  </a:lnTo>
                  <a:lnTo>
                    <a:pt x="704519" y="1451737"/>
                  </a:lnTo>
                  <a:lnTo>
                    <a:pt x="708660" y="143383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20839" y="3249167"/>
              <a:ext cx="1905" cy="55244"/>
            </a:xfrm>
            <a:custGeom>
              <a:avLst/>
              <a:gdLst/>
              <a:ahLst/>
              <a:cxnLst/>
              <a:rect l="l" t="t" r="r" b="b"/>
              <a:pathLst>
                <a:path w="1904" h="55245">
                  <a:moveTo>
                    <a:pt x="1524" y="0"/>
                  </a:moveTo>
                  <a:lnTo>
                    <a:pt x="642" y="11656"/>
                  </a:lnTo>
                  <a:lnTo>
                    <a:pt x="190" y="24002"/>
                  </a:lnTo>
                  <a:lnTo>
                    <a:pt x="23" y="36826"/>
                  </a:lnTo>
                  <a:lnTo>
                    <a:pt x="0" y="54863"/>
                  </a:lnTo>
                  <a:lnTo>
                    <a:pt x="78" y="36826"/>
                  </a:lnTo>
                  <a:lnTo>
                    <a:pt x="190" y="27431"/>
                  </a:lnTo>
                  <a:lnTo>
                    <a:pt x="642" y="1346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6D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883907" y="2570988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883907" y="2570988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7"/>
                  </a:lnTo>
                  <a:lnTo>
                    <a:pt x="196469" y="580517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883907" y="2354580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7"/>
                  </a:lnTo>
                  <a:lnTo>
                    <a:pt x="1266444" y="216407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071360" y="2350007"/>
              <a:ext cx="981710" cy="224154"/>
            </a:xfrm>
            <a:custGeom>
              <a:avLst/>
              <a:gdLst/>
              <a:ahLst/>
              <a:cxnLst/>
              <a:rect l="l" t="t" r="r" b="b"/>
              <a:pathLst>
                <a:path w="98170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1709" h="224155">
                  <a:moveTo>
                    <a:pt x="257556" y="9652"/>
                  </a:moveTo>
                  <a:lnTo>
                    <a:pt x="250444" y="6096"/>
                  </a:lnTo>
                  <a:lnTo>
                    <a:pt x="169164" y="220472"/>
                  </a:lnTo>
                  <a:lnTo>
                    <a:pt x="176276" y="224028"/>
                  </a:lnTo>
                  <a:lnTo>
                    <a:pt x="257556" y="9652"/>
                  </a:lnTo>
                  <a:close/>
                </a:path>
                <a:path w="98170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170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170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170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1709" h="224155">
                  <a:moveTo>
                    <a:pt x="981456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4471" y="213360"/>
                  </a:lnTo>
                  <a:lnTo>
                    <a:pt x="981456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883908" y="2354579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29540"/>
                  </a:moveTo>
                  <a:lnTo>
                    <a:pt x="553593" y="129540"/>
                  </a:lnTo>
                  <a:lnTo>
                    <a:pt x="534416" y="212852"/>
                  </a:lnTo>
                  <a:lnTo>
                    <a:pt x="525653" y="211074"/>
                  </a:lnTo>
                  <a:lnTo>
                    <a:pt x="544830" y="129540"/>
                  </a:lnTo>
                  <a:lnTo>
                    <a:pt x="397510" y="129540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29540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295" y="129540"/>
                  </a:lnTo>
                  <a:lnTo>
                    <a:pt x="1125855" y="129540"/>
                  </a:lnTo>
                  <a:lnTo>
                    <a:pt x="1169797" y="203962"/>
                  </a:lnTo>
                  <a:lnTo>
                    <a:pt x="1162812" y="209296"/>
                  </a:lnTo>
                  <a:lnTo>
                    <a:pt x="1117092" y="129540"/>
                  </a:lnTo>
                  <a:lnTo>
                    <a:pt x="969391" y="129540"/>
                  </a:lnTo>
                  <a:lnTo>
                    <a:pt x="999363" y="211074"/>
                  </a:lnTo>
                  <a:lnTo>
                    <a:pt x="994029" y="212852"/>
                  </a:lnTo>
                  <a:lnTo>
                    <a:pt x="960628" y="129540"/>
                  </a:lnTo>
                  <a:lnTo>
                    <a:pt x="814832" y="129540"/>
                  </a:lnTo>
                  <a:lnTo>
                    <a:pt x="830580" y="212852"/>
                  </a:lnTo>
                  <a:lnTo>
                    <a:pt x="821817" y="212852"/>
                  </a:lnTo>
                  <a:lnTo>
                    <a:pt x="804291" y="129540"/>
                  </a:lnTo>
                  <a:lnTo>
                    <a:pt x="686562" y="129540"/>
                  </a:lnTo>
                  <a:lnTo>
                    <a:pt x="681228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44511" y="2688336"/>
              <a:ext cx="890269" cy="388620"/>
            </a:xfrm>
            <a:custGeom>
              <a:avLst/>
              <a:gdLst/>
              <a:ahLst/>
              <a:cxnLst/>
              <a:rect l="l" t="t" r="r" b="b"/>
              <a:pathLst>
                <a:path w="890270" h="388619">
                  <a:moveTo>
                    <a:pt x="890016" y="0"/>
                  </a:moveTo>
                  <a:lnTo>
                    <a:pt x="0" y="0"/>
                  </a:lnTo>
                  <a:lnTo>
                    <a:pt x="0" y="388619"/>
                  </a:lnTo>
                  <a:lnTo>
                    <a:pt x="890016" y="388619"/>
                  </a:lnTo>
                  <a:lnTo>
                    <a:pt x="890016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56703" y="2697480"/>
              <a:ext cx="864235" cy="372110"/>
            </a:xfrm>
            <a:custGeom>
              <a:avLst/>
              <a:gdLst/>
              <a:ahLst/>
              <a:cxnLst/>
              <a:rect l="l" t="t" r="r" b="b"/>
              <a:pathLst>
                <a:path w="864234" h="372110">
                  <a:moveTo>
                    <a:pt x="864107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864107" y="371856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575803" y="2723388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59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2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56703" y="2697480"/>
              <a:ext cx="132715" cy="372110"/>
            </a:xfrm>
            <a:custGeom>
              <a:avLst/>
              <a:gdLst/>
              <a:ahLst/>
              <a:cxnLst/>
              <a:rect l="l" t="t" r="r" b="b"/>
              <a:pathLst>
                <a:path w="132715" h="372110">
                  <a:moveTo>
                    <a:pt x="13258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32588" y="371856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849112" y="3084575"/>
              <a:ext cx="1483360" cy="867410"/>
            </a:xfrm>
            <a:custGeom>
              <a:avLst/>
              <a:gdLst/>
              <a:ahLst/>
              <a:cxnLst/>
              <a:rect l="l" t="t" r="r" b="b"/>
              <a:pathLst>
                <a:path w="1483359" h="867410">
                  <a:moveTo>
                    <a:pt x="1482852" y="422275"/>
                  </a:moveTo>
                  <a:lnTo>
                    <a:pt x="1479994" y="373189"/>
                  </a:lnTo>
                  <a:lnTo>
                    <a:pt x="1471676" y="325716"/>
                  </a:lnTo>
                  <a:lnTo>
                    <a:pt x="1458188" y="280187"/>
                  </a:lnTo>
                  <a:lnTo>
                    <a:pt x="1439862" y="236931"/>
                  </a:lnTo>
                  <a:lnTo>
                    <a:pt x="1417027" y="196265"/>
                  </a:lnTo>
                  <a:lnTo>
                    <a:pt x="1390002" y="158508"/>
                  </a:lnTo>
                  <a:lnTo>
                    <a:pt x="1359103" y="123990"/>
                  </a:lnTo>
                  <a:lnTo>
                    <a:pt x="1324648" y="93027"/>
                  </a:lnTo>
                  <a:lnTo>
                    <a:pt x="1286967" y="65951"/>
                  </a:lnTo>
                  <a:lnTo>
                    <a:pt x="1246365" y="43065"/>
                  </a:lnTo>
                  <a:lnTo>
                    <a:pt x="1203185" y="24714"/>
                  </a:lnTo>
                  <a:lnTo>
                    <a:pt x="1157744" y="11201"/>
                  </a:lnTo>
                  <a:lnTo>
                    <a:pt x="1110348" y="2857"/>
                  </a:lnTo>
                  <a:lnTo>
                    <a:pt x="1061339" y="0"/>
                  </a:lnTo>
                  <a:lnTo>
                    <a:pt x="902208" y="0"/>
                  </a:lnTo>
                  <a:lnTo>
                    <a:pt x="879348" y="0"/>
                  </a:lnTo>
                  <a:lnTo>
                    <a:pt x="0" y="0"/>
                  </a:lnTo>
                  <a:lnTo>
                    <a:pt x="0" y="67056"/>
                  </a:lnTo>
                  <a:lnTo>
                    <a:pt x="879348" y="67056"/>
                  </a:lnTo>
                  <a:lnTo>
                    <a:pt x="879348" y="67437"/>
                  </a:lnTo>
                  <a:lnTo>
                    <a:pt x="1061339" y="67437"/>
                  </a:lnTo>
                  <a:lnTo>
                    <a:pt x="1109179" y="70700"/>
                  </a:lnTo>
                  <a:lnTo>
                    <a:pt x="1155128" y="80200"/>
                  </a:lnTo>
                  <a:lnTo>
                    <a:pt x="1198753" y="95491"/>
                  </a:lnTo>
                  <a:lnTo>
                    <a:pt x="1239634" y="116141"/>
                  </a:lnTo>
                  <a:lnTo>
                    <a:pt x="1277327" y="141732"/>
                  </a:lnTo>
                  <a:lnTo>
                    <a:pt x="1311389" y="171805"/>
                  </a:lnTo>
                  <a:lnTo>
                    <a:pt x="1341412" y="205943"/>
                  </a:lnTo>
                  <a:lnTo>
                    <a:pt x="1366939" y="243700"/>
                  </a:lnTo>
                  <a:lnTo>
                    <a:pt x="1387551" y="284645"/>
                  </a:lnTo>
                  <a:lnTo>
                    <a:pt x="1402803" y="328345"/>
                  </a:lnTo>
                  <a:lnTo>
                    <a:pt x="1412278" y="374370"/>
                  </a:lnTo>
                  <a:lnTo>
                    <a:pt x="1415542" y="422275"/>
                  </a:lnTo>
                  <a:lnTo>
                    <a:pt x="1415542" y="867156"/>
                  </a:lnTo>
                  <a:lnTo>
                    <a:pt x="1482852" y="867156"/>
                  </a:lnTo>
                  <a:lnTo>
                    <a:pt x="1482852" y="422275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886956" y="3063252"/>
              <a:ext cx="314325" cy="187960"/>
            </a:xfrm>
            <a:custGeom>
              <a:avLst/>
              <a:gdLst/>
              <a:ahLst/>
              <a:cxnLst/>
              <a:rect l="l" t="t" r="r" b="b"/>
              <a:pathLst>
                <a:path w="314325" h="187960">
                  <a:moveTo>
                    <a:pt x="22847" y="0"/>
                  </a:moveTo>
                  <a:lnTo>
                    <a:pt x="0" y="0"/>
                  </a:lnTo>
                  <a:lnTo>
                    <a:pt x="0" y="103619"/>
                  </a:lnTo>
                  <a:lnTo>
                    <a:pt x="22847" y="103619"/>
                  </a:lnTo>
                  <a:lnTo>
                    <a:pt x="22847" y="0"/>
                  </a:lnTo>
                  <a:close/>
                </a:path>
                <a:path w="314325" h="187960">
                  <a:moveTo>
                    <a:pt x="313944" y="107937"/>
                  </a:moveTo>
                  <a:lnTo>
                    <a:pt x="294894" y="92951"/>
                  </a:lnTo>
                  <a:lnTo>
                    <a:pt x="231648" y="172453"/>
                  </a:lnTo>
                  <a:lnTo>
                    <a:pt x="250698" y="187439"/>
                  </a:lnTo>
                  <a:lnTo>
                    <a:pt x="313944" y="107937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040879" y="378866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045451" y="4530851"/>
              <a:ext cx="502920" cy="33655"/>
            </a:xfrm>
            <a:custGeom>
              <a:avLst/>
              <a:gdLst/>
              <a:ahLst/>
              <a:cxnLst/>
              <a:rect l="l" t="t" r="r" b="b"/>
              <a:pathLst>
                <a:path w="502920" h="33654">
                  <a:moveTo>
                    <a:pt x="251459" y="0"/>
                  </a:moveTo>
                  <a:lnTo>
                    <a:pt x="171955" y="854"/>
                  </a:lnTo>
                  <a:lnTo>
                    <a:pt x="102924" y="3234"/>
                  </a:lnTo>
                  <a:lnTo>
                    <a:pt x="48499" y="6863"/>
                  </a:lnTo>
                  <a:lnTo>
                    <a:pt x="0" y="16764"/>
                  </a:lnTo>
                  <a:lnTo>
                    <a:pt x="12813" y="22062"/>
                  </a:lnTo>
                  <a:lnTo>
                    <a:pt x="48499" y="26664"/>
                  </a:lnTo>
                  <a:lnTo>
                    <a:pt x="102924" y="30293"/>
                  </a:lnTo>
                  <a:lnTo>
                    <a:pt x="171955" y="32673"/>
                  </a:lnTo>
                  <a:lnTo>
                    <a:pt x="251459" y="33528"/>
                  </a:lnTo>
                  <a:lnTo>
                    <a:pt x="330964" y="32673"/>
                  </a:lnTo>
                  <a:lnTo>
                    <a:pt x="399995" y="30293"/>
                  </a:lnTo>
                  <a:lnTo>
                    <a:pt x="454420" y="26664"/>
                  </a:lnTo>
                  <a:lnTo>
                    <a:pt x="490106" y="22062"/>
                  </a:lnTo>
                  <a:lnTo>
                    <a:pt x="502920" y="16764"/>
                  </a:lnTo>
                  <a:lnTo>
                    <a:pt x="490106" y="11465"/>
                  </a:lnTo>
                  <a:lnTo>
                    <a:pt x="454420" y="6863"/>
                  </a:lnTo>
                  <a:lnTo>
                    <a:pt x="399995" y="3234"/>
                  </a:lnTo>
                  <a:lnTo>
                    <a:pt x="330964" y="854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040880" y="3788410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042404" y="3811523"/>
              <a:ext cx="506095" cy="486409"/>
            </a:xfrm>
            <a:custGeom>
              <a:avLst/>
              <a:gdLst/>
              <a:ahLst/>
              <a:cxnLst/>
              <a:rect l="l" t="t" r="r" b="b"/>
              <a:pathLst>
                <a:path w="506095" h="486410">
                  <a:moveTo>
                    <a:pt x="502920" y="477012"/>
                  </a:moveTo>
                  <a:lnTo>
                    <a:pt x="4572" y="477012"/>
                  </a:lnTo>
                  <a:lnTo>
                    <a:pt x="4572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6095" h="486410">
                  <a:moveTo>
                    <a:pt x="502920" y="284988"/>
                  </a:moveTo>
                  <a:lnTo>
                    <a:pt x="4572" y="284988"/>
                  </a:lnTo>
                  <a:lnTo>
                    <a:pt x="4572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6095" h="486410">
                  <a:moveTo>
                    <a:pt x="50596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5968" y="9144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461503" y="3784092"/>
              <a:ext cx="83820" cy="5080"/>
            </a:xfrm>
            <a:custGeom>
              <a:avLst/>
              <a:gdLst/>
              <a:ahLst/>
              <a:cxnLst/>
              <a:rect l="l" t="t" r="r" b="b"/>
              <a:pathLst>
                <a:path w="83820" h="5079">
                  <a:moveTo>
                    <a:pt x="0" y="0"/>
                  </a:moveTo>
                  <a:lnTo>
                    <a:pt x="0" y="4953"/>
                  </a:lnTo>
                  <a:lnTo>
                    <a:pt x="83820" y="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461504" y="378866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20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20" h="689610">
                  <a:moveTo>
                    <a:pt x="83820" y="318096"/>
                  </a:moveTo>
                  <a:lnTo>
                    <a:pt x="1651" y="318096"/>
                  </a:lnTo>
                  <a:lnTo>
                    <a:pt x="1206" y="363308"/>
                  </a:lnTo>
                  <a:lnTo>
                    <a:pt x="977" y="408990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096"/>
                  </a:lnTo>
                  <a:close/>
                </a:path>
                <a:path w="83820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806"/>
                  </a:lnTo>
                  <a:lnTo>
                    <a:pt x="1866" y="126606"/>
                  </a:lnTo>
                  <a:lnTo>
                    <a:pt x="1854" y="183095"/>
                  </a:lnTo>
                  <a:lnTo>
                    <a:pt x="1727" y="243992"/>
                  </a:lnTo>
                  <a:lnTo>
                    <a:pt x="1651" y="308000"/>
                  </a:lnTo>
                  <a:lnTo>
                    <a:pt x="83820" y="308000"/>
                  </a:lnTo>
                  <a:lnTo>
                    <a:pt x="83820" y="32004"/>
                  </a:lnTo>
                  <a:close/>
                </a:path>
                <a:path w="83820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463027" y="447751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6" y="0"/>
                  </a:moveTo>
                  <a:lnTo>
                    <a:pt x="0" y="0"/>
                  </a:lnTo>
                  <a:lnTo>
                    <a:pt x="1650" y="71628"/>
                  </a:lnTo>
                  <a:lnTo>
                    <a:pt x="82296" y="716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019543" y="3767327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70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50"/>
                  </a:lnTo>
                  <a:lnTo>
                    <a:pt x="6651" y="6477"/>
                  </a:lnTo>
                  <a:lnTo>
                    <a:pt x="1783" y="13394"/>
                  </a:lnTo>
                  <a:lnTo>
                    <a:pt x="0" y="21717"/>
                  </a:lnTo>
                  <a:lnTo>
                    <a:pt x="1783" y="30480"/>
                  </a:lnTo>
                  <a:lnTo>
                    <a:pt x="6651" y="37623"/>
                  </a:lnTo>
                  <a:lnTo>
                    <a:pt x="13876" y="42433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33"/>
                  </a:lnTo>
                  <a:lnTo>
                    <a:pt x="540464" y="37623"/>
                  </a:lnTo>
                  <a:lnTo>
                    <a:pt x="545332" y="30480"/>
                  </a:lnTo>
                  <a:lnTo>
                    <a:pt x="547115" y="21717"/>
                  </a:lnTo>
                  <a:lnTo>
                    <a:pt x="545332" y="13394"/>
                  </a:lnTo>
                  <a:lnTo>
                    <a:pt x="540464" y="6477"/>
                  </a:lnTo>
                  <a:lnTo>
                    <a:pt x="533239" y="175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019543" y="3788664"/>
              <a:ext cx="547370" cy="22860"/>
            </a:xfrm>
            <a:custGeom>
              <a:avLst/>
              <a:gdLst/>
              <a:ahLst/>
              <a:cxnLst/>
              <a:rect l="l" t="t" r="r" b="b"/>
              <a:pathLst>
                <a:path w="547370" h="22860">
                  <a:moveTo>
                    <a:pt x="547115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783" y="9411"/>
                  </a:lnTo>
                  <a:lnTo>
                    <a:pt x="6651" y="16430"/>
                  </a:lnTo>
                  <a:lnTo>
                    <a:pt x="13876" y="21139"/>
                  </a:lnTo>
                  <a:lnTo>
                    <a:pt x="22732" y="22860"/>
                  </a:lnTo>
                  <a:lnTo>
                    <a:pt x="524382" y="22860"/>
                  </a:lnTo>
                  <a:lnTo>
                    <a:pt x="533239" y="21139"/>
                  </a:lnTo>
                  <a:lnTo>
                    <a:pt x="540464" y="16430"/>
                  </a:lnTo>
                  <a:lnTo>
                    <a:pt x="545332" y="9411"/>
                  </a:lnTo>
                  <a:lnTo>
                    <a:pt x="547115" y="762"/>
                  </a:lnTo>
                  <a:lnTo>
                    <a:pt x="54711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019543" y="4066032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70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5"/>
                  </a:lnTo>
                  <a:lnTo>
                    <a:pt x="6651" y="4573"/>
                  </a:lnTo>
                  <a:lnTo>
                    <a:pt x="1783" y="9552"/>
                  </a:lnTo>
                  <a:lnTo>
                    <a:pt x="0" y="15671"/>
                  </a:lnTo>
                  <a:lnTo>
                    <a:pt x="1783" y="21661"/>
                  </a:lnTo>
                  <a:lnTo>
                    <a:pt x="6651" y="26342"/>
                  </a:lnTo>
                  <a:lnTo>
                    <a:pt x="13876" y="29391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1"/>
                  </a:lnTo>
                  <a:lnTo>
                    <a:pt x="540464" y="26342"/>
                  </a:lnTo>
                  <a:lnTo>
                    <a:pt x="545332" y="21661"/>
                  </a:lnTo>
                  <a:lnTo>
                    <a:pt x="547115" y="15671"/>
                  </a:lnTo>
                  <a:lnTo>
                    <a:pt x="545332" y="9552"/>
                  </a:lnTo>
                  <a:lnTo>
                    <a:pt x="540464" y="4573"/>
                  </a:lnTo>
                  <a:lnTo>
                    <a:pt x="533239" y="122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19543" y="4081272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70" h="15239">
                  <a:moveTo>
                    <a:pt x="547115" y="0"/>
                  </a:moveTo>
                  <a:lnTo>
                    <a:pt x="888" y="0"/>
                  </a:lnTo>
                  <a:lnTo>
                    <a:pt x="0" y="850"/>
                  </a:lnTo>
                  <a:lnTo>
                    <a:pt x="1783" y="6667"/>
                  </a:lnTo>
                  <a:lnTo>
                    <a:pt x="6651" y="11217"/>
                  </a:lnTo>
                  <a:lnTo>
                    <a:pt x="13876" y="14181"/>
                  </a:lnTo>
                  <a:lnTo>
                    <a:pt x="22732" y="15239"/>
                  </a:lnTo>
                  <a:lnTo>
                    <a:pt x="524382" y="15239"/>
                  </a:lnTo>
                  <a:lnTo>
                    <a:pt x="533239" y="14181"/>
                  </a:lnTo>
                  <a:lnTo>
                    <a:pt x="540464" y="11217"/>
                  </a:lnTo>
                  <a:lnTo>
                    <a:pt x="545332" y="6667"/>
                  </a:lnTo>
                  <a:lnTo>
                    <a:pt x="547115" y="850"/>
                  </a:lnTo>
                  <a:lnTo>
                    <a:pt x="54711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019543" y="4259579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70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5"/>
                  </a:lnTo>
                  <a:lnTo>
                    <a:pt x="6651" y="4573"/>
                  </a:lnTo>
                  <a:lnTo>
                    <a:pt x="1783" y="9552"/>
                  </a:lnTo>
                  <a:lnTo>
                    <a:pt x="0" y="15671"/>
                  </a:lnTo>
                  <a:lnTo>
                    <a:pt x="1783" y="21661"/>
                  </a:lnTo>
                  <a:lnTo>
                    <a:pt x="6651" y="26342"/>
                  </a:lnTo>
                  <a:lnTo>
                    <a:pt x="13876" y="29391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1"/>
                  </a:lnTo>
                  <a:lnTo>
                    <a:pt x="540464" y="26342"/>
                  </a:lnTo>
                  <a:lnTo>
                    <a:pt x="545332" y="21661"/>
                  </a:lnTo>
                  <a:lnTo>
                    <a:pt x="547115" y="15671"/>
                  </a:lnTo>
                  <a:lnTo>
                    <a:pt x="545332" y="9552"/>
                  </a:lnTo>
                  <a:lnTo>
                    <a:pt x="540464" y="4573"/>
                  </a:lnTo>
                  <a:lnTo>
                    <a:pt x="533239" y="122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019543" y="4273295"/>
              <a:ext cx="547370" cy="17145"/>
            </a:xfrm>
            <a:custGeom>
              <a:avLst/>
              <a:gdLst/>
              <a:ahLst/>
              <a:cxnLst/>
              <a:rect l="l" t="t" r="r" b="b"/>
              <a:pathLst>
                <a:path w="547370" h="17145">
                  <a:moveTo>
                    <a:pt x="546226" y="0"/>
                  </a:moveTo>
                  <a:lnTo>
                    <a:pt x="888" y="0"/>
                  </a:lnTo>
                  <a:lnTo>
                    <a:pt x="888" y="838"/>
                  </a:lnTo>
                  <a:lnTo>
                    <a:pt x="0" y="1676"/>
                  </a:lnTo>
                  <a:lnTo>
                    <a:pt x="0" y="2514"/>
                  </a:lnTo>
                  <a:lnTo>
                    <a:pt x="1783" y="8277"/>
                  </a:lnTo>
                  <a:lnTo>
                    <a:pt x="6651" y="12782"/>
                  </a:lnTo>
                  <a:lnTo>
                    <a:pt x="13876" y="15716"/>
                  </a:lnTo>
                  <a:lnTo>
                    <a:pt x="22732" y="16763"/>
                  </a:lnTo>
                  <a:lnTo>
                    <a:pt x="524382" y="16763"/>
                  </a:lnTo>
                  <a:lnTo>
                    <a:pt x="533239" y="15716"/>
                  </a:lnTo>
                  <a:lnTo>
                    <a:pt x="540464" y="12782"/>
                  </a:lnTo>
                  <a:lnTo>
                    <a:pt x="545332" y="8277"/>
                  </a:lnTo>
                  <a:lnTo>
                    <a:pt x="547115" y="2514"/>
                  </a:lnTo>
                  <a:lnTo>
                    <a:pt x="547115" y="838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019543" y="4526279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70" h="45720">
                  <a:moveTo>
                    <a:pt x="524382" y="0"/>
                  </a:moveTo>
                  <a:lnTo>
                    <a:pt x="22732" y="0"/>
                  </a:lnTo>
                  <a:lnTo>
                    <a:pt x="13876" y="1819"/>
                  </a:lnTo>
                  <a:lnTo>
                    <a:pt x="6651" y="6792"/>
                  </a:lnTo>
                  <a:lnTo>
                    <a:pt x="1783" y="14192"/>
                  </a:lnTo>
                  <a:lnTo>
                    <a:pt x="0" y="23291"/>
                  </a:lnTo>
                  <a:lnTo>
                    <a:pt x="1783" y="31891"/>
                  </a:lnTo>
                  <a:lnTo>
                    <a:pt x="6651" y="39035"/>
                  </a:lnTo>
                  <a:lnTo>
                    <a:pt x="13876" y="43914"/>
                  </a:lnTo>
                  <a:lnTo>
                    <a:pt x="22732" y="45720"/>
                  </a:lnTo>
                  <a:lnTo>
                    <a:pt x="524382" y="45720"/>
                  </a:lnTo>
                  <a:lnTo>
                    <a:pt x="533239" y="43914"/>
                  </a:lnTo>
                  <a:lnTo>
                    <a:pt x="540464" y="39035"/>
                  </a:lnTo>
                  <a:lnTo>
                    <a:pt x="545332" y="31891"/>
                  </a:lnTo>
                  <a:lnTo>
                    <a:pt x="547115" y="23291"/>
                  </a:lnTo>
                  <a:lnTo>
                    <a:pt x="545332" y="14192"/>
                  </a:lnTo>
                  <a:lnTo>
                    <a:pt x="540464" y="6792"/>
                  </a:lnTo>
                  <a:lnTo>
                    <a:pt x="533239" y="1819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019543" y="4549139"/>
              <a:ext cx="547370" cy="22860"/>
            </a:xfrm>
            <a:custGeom>
              <a:avLst/>
              <a:gdLst/>
              <a:ahLst/>
              <a:cxnLst/>
              <a:rect l="l" t="t" r="r" b="b"/>
              <a:pathLst>
                <a:path w="547370" h="22860">
                  <a:moveTo>
                    <a:pt x="547115" y="0"/>
                  </a:moveTo>
                  <a:lnTo>
                    <a:pt x="0" y="0"/>
                  </a:lnTo>
                  <a:lnTo>
                    <a:pt x="2158" y="9133"/>
                  </a:lnTo>
                  <a:lnTo>
                    <a:pt x="6984" y="16373"/>
                  </a:lnTo>
                  <a:lnTo>
                    <a:pt x="14001" y="21141"/>
                  </a:lnTo>
                  <a:lnTo>
                    <a:pt x="22732" y="22860"/>
                  </a:lnTo>
                  <a:lnTo>
                    <a:pt x="524382" y="22860"/>
                  </a:lnTo>
                  <a:lnTo>
                    <a:pt x="533114" y="21141"/>
                  </a:lnTo>
                  <a:lnTo>
                    <a:pt x="540130" y="16373"/>
                  </a:lnTo>
                  <a:lnTo>
                    <a:pt x="544956" y="9133"/>
                  </a:lnTo>
                  <a:lnTo>
                    <a:pt x="54711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2715" y="3909060"/>
              <a:ext cx="86867" cy="11582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4971288" y="3084575"/>
              <a:ext cx="1483360" cy="867410"/>
            </a:xfrm>
            <a:custGeom>
              <a:avLst/>
              <a:gdLst/>
              <a:ahLst/>
              <a:cxnLst/>
              <a:rect l="l" t="t" r="r" b="b"/>
              <a:pathLst>
                <a:path w="1483360" h="867410">
                  <a:moveTo>
                    <a:pt x="1482852" y="422275"/>
                  </a:moveTo>
                  <a:lnTo>
                    <a:pt x="1479994" y="373189"/>
                  </a:lnTo>
                  <a:lnTo>
                    <a:pt x="1471676" y="325716"/>
                  </a:lnTo>
                  <a:lnTo>
                    <a:pt x="1458188" y="280187"/>
                  </a:lnTo>
                  <a:lnTo>
                    <a:pt x="1439862" y="236931"/>
                  </a:lnTo>
                  <a:lnTo>
                    <a:pt x="1417027" y="196265"/>
                  </a:lnTo>
                  <a:lnTo>
                    <a:pt x="1390002" y="158508"/>
                  </a:lnTo>
                  <a:lnTo>
                    <a:pt x="1359103" y="123990"/>
                  </a:lnTo>
                  <a:lnTo>
                    <a:pt x="1324648" y="93027"/>
                  </a:lnTo>
                  <a:lnTo>
                    <a:pt x="1286967" y="65951"/>
                  </a:lnTo>
                  <a:lnTo>
                    <a:pt x="1246365" y="43065"/>
                  </a:lnTo>
                  <a:lnTo>
                    <a:pt x="1203185" y="24714"/>
                  </a:lnTo>
                  <a:lnTo>
                    <a:pt x="1157744" y="11201"/>
                  </a:lnTo>
                  <a:lnTo>
                    <a:pt x="1110348" y="2857"/>
                  </a:lnTo>
                  <a:lnTo>
                    <a:pt x="1061339" y="0"/>
                  </a:lnTo>
                  <a:lnTo>
                    <a:pt x="903732" y="0"/>
                  </a:lnTo>
                  <a:lnTo>
                    <a:pt x="879348" y="0"/>
                  </a:lnTo>
                  <a:lnTo>
                    <a:pt x="0" y="0"/>
                  </a:lnTo>
                  <a:lnTo>
                    <a:pt x="0" y="67056"/>
                  </a:lnTo>
                  <a:lnTo>
                    <a:pt x="879348" y="67056"/>
                  </a:lnTo>
                  <a:lnTo>
                    <a:pt x="879348" y="67437"/>
                  </a:lnTo>
                  <a:lnTo>
                    <a:pt x="1061339" y="67437"/>
                  </a:lnTo>
                  <a:lnTo>
                    <a:pt x="1109179" y="70700"/>
                  </a:lnTo>
                  <a:lnTo>
                    <a:pt x="1155128" y="80200"/>
                  </a:lnTo>
                  <a:lnTo>
                    <a:pt x="1198753" y="95491"/>
                  </a:lnTo>
                  <a:lnTo>
                    <a:pt x="1239634" y="116141"/>
                  </a:lnTo>
                  <a:lnTo>
                    <a:pt x="1277327" y="141732"/>
                  </a:lnTo>
                  <a:lnTo>
                    <a:pt x="1311402" y="171805"/>
                  </a:lnTo>
                  <a:lnTo>
                    <a:pt x="1341412" y="205943"/>
                  </a:lnTo>
                  <a:lnTo>
                    <a:pt x="1366939" y="243700"/>
                  </a:lnTo>
                  <a:lnTo>
                    <a:pt x="1387551" y="284645"/>
                  </a:lnTo>
                  <a:lnTo>
                    <a:pt x="1402803" y="328345"/>
                  </a:lnTo>
                  <a:lnTo>
                    <a:pt x="1412278" y="374370"/>
                  </a:lnTo>
                  <a:lnTo>
                    <a:pt x="1415542" y="422275"/>
                  </a:lnTo>
                  <a:lnTo>
                    <a:pt x="1415542" y="867156"/>
                  </a:lnTo>
                  <a:lnTo>
                    <a:pt x="1482852" y="867156"/>
                  </a:lnTo>
                  <a:lnTo>
                    <a:pt x="1482852" y="422275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009132" y="3063252"/>
              <a:ext cx="314325" cy="187960"/>
            </a:xfrm>
            <a:custGeom>
              <a:avLst/>
              <a:gdLst/>
              <a:ahLst/>
              <a:cxnLst/>
              <a:rect l="l" t="t" r="r" b="b"/>
              <a:pathLst>
                <a:path w="314325" h="187960">
                  <a:moveTo>
                    <a:pt x="22860" y="0"/>
                  </a:moveTo>
                  <a:lnTo>
                    <a:pt x="0" y="0"/>
                  </a:lnTo>
                  <a:lnTo>
                    <a:pt x="0" y="103619"/>
                  </a:lnTo>
                  <a:lnTo>
                    <a:pt x="22860" y="103619"/>
                  </a:lnTo>
                  <a:lnTo>
                    <a:pt x="22860" y="0"/>
                  </a:lnTo>
                  <a:close/>
                </a:path>
                <a:path w="314325" h="187960">
                  <a:moveTo>
                    <a:pt x="313944" y="107937"/>
                  </a:moveTo>
                  <a:lnTo>
                    <a:pt x="294894" y="92951"/>
                  </a:lnTo>
                  <a:lnTo>
                    <a:pt x="231648" y="172453"/>
                  </a:lnTo>
                  <a:lnTo>
                    <a:pt x="250698" y="187439"/>
                  </a:lnTo>
                  <a:lnTo>
                    <a:pt x="313944" y="107937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63055" y="3788664"/>
              <a:ext cx="506095" cy="760730"/>
            </a:xfrm>
            <a:custGeom>
              <a:avLst/>
              <a:gdLst/>
              <a:ahLst/>
              <a:cxnLst/>
              <a:rect l="l" t="t" r="r" b="b"/>
              <a:pathLst>
                <a:path w="506095" h="760729">
                  <a:moveTo>
                    <a:pt x="505968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5968" y="760476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167627" y="4530851"/>
              <a:ext cx="504825" cy="33655"/>
            </a:xfrm>
            <a:custGeom>
              <a:avLst/>
              <a:gdLst/>
              <a:ahLst/>
              <a:cxnLst/>
              <a:rect l="l" t="t" r="r" b="b"/>
              <a:pathLst>
                <a:path w="504825" h="33654">
                  <a:moveTo>
                    <a:pt x="252222" y="0"/>
                  </a:moveTo>
                  <a:lnTo>
                    <a:pt x="172492" y="854"/>
                  </a:lnTo>
                  <a:lnTo>
                    <a:pt x="103254" y="3234"/>
                  </a:lnTo>
                  <a:lnTo>
                    <a:pt x="48658" y="6863"/>
                  </a:lnTo>
                  <a:lnTo>
                    <a:pt x="0" y="16764"/>
                  </a:lnTo>
                  <a:lnTo>
                    <a:pt x="12856" y="22062"/>
                  </a:lnTo>
                  <a:lnTo>
                    <a:pt x="48658" y="26664"/>
                  </a:lnTo>
                  <a:lnTo>
                    <a:pt x="103254" y="30293"/>
                  </a:lnTo>
                  <a:lnTo>
                    <a:pt x="172492" y="32673"/>
                  </a:lnTo>
                  <a:lnTo>
                    <a:pt x="252222" y="33528"/>
                  </a:lnTo>
                  <a:lnTo>
                    <a:pt x="331951" y="32673"/>
                  </a:lnTo>
                  <a:lnTo>
                    <a:pt x="401189" y="30293"/>
                  </a:lnTo>
                  <a:lnTo>
                    <a:pt x="455785" y="26664"/>
                  </a:lnTo>
                  <a:lnTo>
                    <a:pt x="491587" y="22062"/>
                  </a:lnTo>
                  <a:lnTo>
                    <a:pt x="504444" y="16764"/>
                  </a:lnTo>
                  <a:lnTo>
                    <a:pt x="491587" y="11465"/>
                  </a:lnTo>
                  <a:lnTo>
                    <a:pt x="455785" y="6863"/>
                  </a:lnTo>
                  <a:lnTo>
                    <a:pt x="401189" y="3234"/>
                  </a:lnTo>
                  <a:lnTo>
                    <a:pt x="331951" y="854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163056" y="3788410"/>
              <a:ext cx="506095" cy="760730"/>
            </a:xfrm>
            <a:custGeom>
              <a:avLst/>
              <a:gdLst/>
              <a:ahLst/>
              <a:cxnLst/>
              <a:rect l="l" t="t" r="r" b="b"/>
              <a:pathLst>
                <a:path w="506095" h="760729">
                  <a:moveTo>
                    <a:pt x="505968" y="689610"/>
                  </a:moveTo>
                  <a:lnTo>
                    <a:pt x="148082" y="689610"/>
                  </a:lnTo>
                  <a:lnTo>
                    <a:pt x="148082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5968" y="760730"/>
                  </a:lnTo>
                  <a:lnTo>
                    <a:pt x="505968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166104" y="381152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48" y="477012"/>
                  </a:lnTo>
                  <a:lnTo>
                    <a:pt x="3048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48" y="284988"/>
                  </a:lnTo>
                  <a:lnTo>
                    <a:pt x="3048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583679" y="3784092"/>
              <a:ext cx="85725" cy="5080"/>
            </a:xfrm>
            <a:custGeom>
              <a:avLst/>
              <a:gdLst/>
              <a:ahLst/>
              <a:cxnLst/>
              <a:rect l="l" t="t" r="r" b="b"/>
              <a:pathLst>
                <a:path w="85725" h="5079">
                  <a:moveTo>
                    <a:pt x="0" y="0"/>
                  </a:moveTo>
                  <a:lnTo>
                    <a:pt x="0" y="4953"/>
                  </a:lnTo>
                  <a:lnTo>
                    <a:pt x="85344" y="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583680" y="3788663"/>
              <a:ext cx="85725" cy="689610"/>
            </a:xfrm>
            <a:custGeom>
              <a:avLst/>
              <a:gdLst/>
              <a:ahLst/>
              <a:cxnLst/>
              <a:rect l="l" t="t" r="r" b="b"/>
              <a:pathLst>
                <a:path w="85725" h="689610">
                  <a:moveTo>
                    <a:pt x="85344" y="509016"/>
                  </a:moveTo>
                  <a:lnTo>
                    <a:pt x="1574" y="509016"/>
                  </a:lnTo>
                  <a:lnTo>
                    <a:pt x="1574" y="602996"/>
                  </a:lnTo>
                  <a:lnTo>
                    <a:pt x="1765" y="602996"/>
                  </a:lnTo>
                  <a:lnTo>
                    <a:pt x="1765" y="647446"/>
                  </a:lnTo>
                  <a:lnTo>
                    <a:pt x="2159" y="647446"/>
                  </a:lnTo>
                  <a:lnTo>
                    <a:pt x="2159" y="689356"/>
                  </a:lnTo>
                  <a:lnTo>
                    <a:pt x="85344" y="689356"/>
                  </a:lnTo>
                  <a:lnTo>
                    <a:pt x="85344" y="647446"/>
                  </a:lnTo>
                  <a:lnTo>
                    <a:pt x="85344" y="602996"/>
                  </a:lnTo>
                  <a:lnTo>
                    <a:pt x="85344" y="509016"/>
                  </a:lnTo>
                  <a:close/>
                </a:path>
                <a:path w="85725" h="689610">
                  <a:moveTo>
                    <a:pt x="85344" y="318096"/>
                  </a:moveTo>
                  <a:lnTo>
                    <a:pt x="1651" y="318096"/>
                  </a:lnTo>
                  <a:lnTo>
                    <a:pt x="1206" y="363308"/>
                  </a:lnTo>
                  <a:lnTo>
                    <a:pt x="977" y="408990"/>
                  </a:lnTo>
                  <a:lnTo>
                    <a:pt x="889" y="499872"/>
                  </a:lnTo>
                  <a:lnTo>
                    <a:pt x="85344" y="499872"/>
                  </a:lnTo>
                  <a:lnTo>
                    <a:pt x="85344" y="318096"/>
                  </a:lnTo>
                  <a:close/>
                </a:path>
                <a:path w="85725" h="689610">
                  <a:moveTo>
                    <a:pt x="85344" y="32004"/>
                  </a:moveTo>
                  <a:lnTo>
                    <a:pt x="889" y="32004"/>
                  </a:lnTo>
                  <a:lnTo>
                    <a:pt x="1600" y="75806"/>
                  </a:lnTo>
                  <a:lnTo>
                    <a:pt x="1866" y="126606"/>
                  </a:lnTo>
                  <a:lnTo>
                    <a:pt x="1854" y="183095"/>
                  </a:lnTo>
                  <a:lnTo>
                    <a:pt x="1727" y="243992"/>
                  </a:lnTo>
                  <a:lnTo>
                    <a:pt x="1651" y="308000"/>
                  </a:lnTo>
                  <a:lnTo>
                    <a:pt x="85344" y="308000"/>
                  </a:lnTo>
                  <a:lnTo>
                    <a:pt x="85344" y="32004"/>
                  </a:lnTo>
                  <a:close/>
                </a:path>
                <a:path w="85725" h="689610">
                  <a:moveTo>
                    <a:pt x="85344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5344" y="2273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585203" y="4477511"/>
              <a:ext cx="83820" cy="71755"/>
            </a:xfrm>
            <a:custGeom>
              <a:avLst/>
              <a:gdLst/>
              <a:ahLst/>
              <a:cxnLst/>
              <a:rect l="l" t="t" r="r" b="b"/>
              <a:pathLst>
                <a:path w="83820" h="71754">
                  <a:moveTo>
                    <a:pt x="83820" y="0"/>
                  </a:moveTo>
                  <a:lnTo>
                    <a:pt x="0" y="0"/>
                  </a:lnTo>
                  <a:lnTo>
                    <a:pt x="1650" y="71628"/>
                  </a:lnTo>
                  <a:lnTo>
                    <a:pt x="83820" y="71628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143243" y="3767327"/>
              <a:ext cx="546100" cy="44450"/>
            </a:xfrm>
            <a:custGeom>
              <a:avLst/>
              <a:gdLst/>
              <a:ahLst/>
              <a:cxnLst/>
              <a:rect l="l" t="t" r="r" b="b"/>
              <a:pathLst>
                <a:path w="546100" h="44450">
                  <a:moveTo>
                    <a:pt x="522858" y="0"/>
                  </a:moveTo>
                  <a:lnTo>
                    <a:pt x="22732" y="0"/>
                  </a:lnTo>
                  <a:lnTo>
                    <a:pt x="13823" y="1750"/>
                  </a:lnTo>
                  <a:lnTo>
                    <a:pt x="6603" y="6477"/>
                  </a:lnTo>
                  <a:lnTo>
                    <a:pt x="1766" y="13394"/>
                  </a:lnTo>
                  <a:lnTo>
                    <a:pt x="0" y="21717"/>
                  </a:lnTo>
                  <a:lnTo>
                    <a:pt x="1766" y="30480"/>
                  </a:lnTo>
                  <a:lnTo>
                    <a:pt x="6603" y="37623"/>
                  </a:lnTo>
                  <a:lnTo>
                    <a:pt x="13823" y="42433"/>
                  </a:lnTo>
                  <a:lnTo>
                    <a:pt x="22732" y="44196"/>
                  </a:lnTo>
                  <a:lnTo>
                    <a:pt x="522858" y="44196"/>
                  </a:lnTo>
                  <a:lnTo>
                    <a:pt x="531768" y="42433"/>
                  </a:lnTo>
                  <a:lnTo>
                    <a:pt x="538987" y="37623"/>
                  </a:lnTo>
                  <a:lnTo>
                    <a:pt x="543825" y="30480"/>
                  </a:lnTo>
                  <a:lnTo>
                    <a:pt x="545591" y="21717"/>
                  </a:lnTo>
                  <a:lnTo>
                    <a:pt x="543825" y="13394"/>
                  </a:lnTo>
                  <a:lnTo>
                    <a:pt x="538987" y="6477"/>
                  </a:lnTo>
                  <a:lnTo>
                    <a:pt x="531768" y="1750"/>
                  </a:lnTo>
                  <a:lnTo>
                    <a:pt x="522858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143243" y="3788664"/>
              <a:ext cx="546100" cy="22860"/>
            </a:xfrm>
            <a:custGeom>
              <a:avLst/>
              <a:gdLst/>
              <a:ahLst/>
              <a:cxnLst/>
              <a:rect l="l" t="t" r="r" b="b"/>
              <a:pathLst>
                <a:path w="546100" h="22860">
                  <a:moveTo>
                    <a:pt x="54559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766" y="9411"/>
                  </a:lnTo>
                  <a:lnTo>
                    <a:pt x="6603" y="16430"/>
                  </a:lnTo>
                  <a:lnTo>
                    <a:pt x="13823" y="21139"/>
                  </a:lnTo>
                  <a:lnTo>
                    <a:pt x="22732" y="22860"/>
                  </a:lnTo>
                  <a:lnTo>
                    <a:pt x="522858" y="22860"/>
                  </a:lnTo>
                  <a:lnTo>
                    <a:pt x="531768" y="21139"/>
                  </a:lnTo>
                  <a:lnTo>
                    <a:pt x="538987" y="16430"/>
                  </a:lnTo>
                  <a:lnTo>
                    <a:pt x="543825" y="9411"/>
                  </a:lnTo>
                  <a:lnTo>
                    <a:pt x="545591" y="762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143243" y="4066032"/>
              <a:ext cx="546100" cy="30480"/>
            </a:xfrm>
            <a:custGeom>
              <a:avLst/>
              <a:gdLst/>
              <a:ahLst/>
              <a:cxnLst/>
              <a:rect l="l" t="t" r="r" b="b"/>
              <a:pathLst>
                <a:path w="546100" h="30479">
                  <a:moveTo>
                    <a:pt x="522858" y="0"/>
                  </a:moveTo>
                  <a:lnTo>
                    <a:pt x="22732" y="0"/>
                  </a:lnTo>
                  <a:lnTo>
                    <a:pt x="13823" y="1225"/>
                  </a:lnTo>
                  <a:lnTo>
                    <a:pt x="6603" y="4573"/>
                  </a:lnTo>
                  <a:lnTo>
                    <a:pt x="1766" y="9552"/>
                  </a:lnTo>
                  <a:lnTo>
                    <a:pt x="0" y="15671"/>
                  </a:lnTo>
                  <a:lnTo>
                    <a:pt x="1766" y="21661"/>
                  </a:lnTo>
                  <a:lnTo>
                    <a:pt x="6603" y="26342"/>
                  </a:lnTo>
                  <a:lnTo>
                    <a:pt x="13823" y="29391"/>
                  </a:lnTo>
                  <a:lnTo>
                    <a:pt x="22732" y="30480"/>
                  </a:lnTo>
                  <a:lnTo>
                    <a:pt x="522858" y="30480"/>
                  </a:lnTo>
                  <a:lnTo>
                    <a:pt x="531768" y="29391"/>
                  </a:lnTo>
                  <a:lnTo>
                    <a:pt x="538987" y="26342"/>
                  </a:lnTo>
                  <a:lnTo>
                    <a:pt x="543825" y="21661"/>
                  </a:lnTo>
                  <a:lnTo>
                    <a:pt x="545591" y="15671"/>
                  </a:lnTo>
                  <a:lnTo>
                    <a:pt x="543825" y="9552"/>
                  </a:lnTo>
                  <a:lnTo>
                    <a:pt x="538987" y="4573"/>
                  </a:lnTo>
                  <a:lnTo>
                    <a:pt x="531768" y="1225"/>
                  </a:lnTo>
                  <a:lnTo>
                    <a:pt x="522858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143243" y="4081272"/>
              <a:ext cx="546100" cy="15240"/>
            </a:xfrm>
            <a:custGeom>
              <a:avLst/>
              <a:gdLst/>
              <a:ahLst/>
              <a:cxnLst/>
              <a:rect l="l" t="t" r="r" b="b"/>
              <a:pathLst>
                <a:path w="546100" h="15239">
                  <a:moveTo>
                    <a:pt x="545591" y="0"/>
                  </a:moveTo>
                  <a:lnTo>
                    <a:pt x="888" y="0"/>
                  </a:lnTo>
                  <a:lnTo>
                    <a:pt x="0" y="850"/>
                  </a:lnTo>
                  <a:lnTo>
                    <a:pt x="1766" y="6667"/>
                  </a:lnTo>
                  <a:lnTo>
                    <a:pt x="6603" y="11217"/>
                  </a:lnTo>
                  <a:lnTo>
                    <a:pt x="13823" y="14181"/>
                  </a:lnTo>
                  <a:lnTo>
                    <a:pt x="22732" y="15239"/>
                  </a:lnTo>
                  <a:lnTo>
                    <a:pt x="522858" y="15239"/>
                  </a:lnTo>
                  <a:lnTo>
                    <a:pt x="531768" y="14181"/>
                  </a:lnTo>
                  <a:lnTo>
                    <a:pt x="538987" y="11217"/>
                  </a:lnTo>
                  <a:lnTo>
                    <a:pt x="543825" y="6667"/>
                  </a:lnTo>
                  <a:lnTo>
                    <a:pt x="545591" y="850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143243" y="4259579"/>
              <a:ext cx="546100" cy="30480"/>
            </a:xfrm>
            <a:custGeom>
              <a:avLst/>
              <a:gdLst/>
              <a:ahLst/>
              <a:cxnLst/>
              <a:rect l="l" t="t" r="r" b="b"/>
              <a:pathLst>
                <a:path w="546100" h="30479">
                  <a:moveTo>
                    <a:pt x="522858" y="0"/>
                  </a:moveTo>
                  <a:lnTo>
                    <a:pt x="22732" y="0"/>
                  </a:lnTo>
                  <a:lnTo>
                    <a:pt x="13823" y="1225"/>
                  </a:lnTo>
                  <a:lnTo>
                    <a:pt x="6603" y="4573"/>
                  </a:lnTo>
                  <a:lnTo>
                    <a:pt x="1766" y="9552"/>
                  </a:lnTo>
                  <a:lnTo>
                    <a:pt x="0" y="15671"/>
                  </a:lnTo>
                  <a:lnTo>
                    <a:pt x="1766" y="21661"/>
                  </a:lnTo>
                  <a:lnTo>
                    <a:pt x="6603" y="26342"/>
                  </a:lnTo>
                  <a:lnTo>
                    <a:pt x="13823" y="29391"/>
                  </a:lnTo>
                  <a:lnTo>
                    <a:pt x="22732" y="30480"/>
                  </a:lnTo>
                  <a:lnTo>
                    <a:pt x="522858" y="30480"/>
                  </a:lnTo>
                  <a:lnTo>
                    <a:pt x="531768" y="29391"/>
                  </a:lnTo>
                  <a:lnTo>
                    <a:pt x="538987" y="26342"/>
                  </a:lnTo>
                  <a:lnTo>
                    <a:pt x="543825" y="21661"/>
                  </a:lnTo>
                  <a:lnTo>
                    <a:pt x="545591" y="15671"/>
                  </a:lnTo>
                  <a:lnTo>
                    <a:pt x="543825" y="9552"/>
                  </a:lnTo>
                  <a:lnTo>
                    <a:pt x="538987" y="4573"/>
                  </a:lnTo>
                  <a:lnTo>
                    <a:pt x="531768" y="1225"/>
                  </a:lnTo>
                  <a:lnTo>
                    <a:pt x="522858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143243" y="4273295"/>
              <a:ext cx="546100" cy="17145"/>
            </a:xfrm>
            <a:custGeom>
              <a:avLst/>
              <a:gdLst/>
              <a:ahLst/>
              <a:cxnLst/>
              <a:rect l="l" t="t" r="r" b="b"/>
              <a:pathLst>
                <a:path w="546100" h="17145">
                  <a:moveTo>
                    <a:pt x="544702" y="0"/>
                  </a:moveTo>
                  <a:lnTo>
                    <a:pt x="888" y="0"/>
                  </a:lnTo>
                  <a:lnTo>
                    <a:pt x="888" y="838"/>
                  </a:lnTo>
                  <a:lnTo>
                    <a:pt x="0" y="1676"/>
                  </a:lnTo>
                  <a:lnTo>
                    <a:pt x="0" y="2514"/>
                  </a:lnTo>
                  <a:lnTo>
                    <a:pt x="1766" y="8277"/>
                  </a:lnTo>
                  <a:lnTo>
                    <a:pt x="6603" y="12782"/>
                  </a:lnTo>
                  <a:lnTo>
                    <a:pt x="13823" y="15716"/>
                  </a:lnTo>
                  <a:lnTo>
                    <a:pt x="22732" y="16763"/>
                  </a:lnTo>
                  <a:lnTo>
                    <a:pt x="522858" y="16763"/>
                  </a:lnTo>
                  <a:lnTo>
                    <a:pt x="531768" y="15716"/>
                  </a:lnTo>
                  <a:lnTo>
                    <a:pt x="538987" y="12782"/>
                  </a:lnTo>
                  <a:lnTo>
                    <a:pt x="543825" y="8277"/>
                  </a:lnTo>
                  <a:lnTo>
                    <a:pt x="545591" y="2514"/>
                  </a:lnTo>
                  <a:lnTo>
                    <a:pt x="545591" y="838"/>
                  </a:lnTo>
                  <a:lnTo>
                    <a:pt x="54470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143243" y="4526279"/>
              <a:ext cx="546100" cy="45720"/>
            </a:xfrm>
            <a:custGeom>
              <a:avLst/>
              <a:gdLst/>
              <a:ahLst/>
              <a:cxnLst/>
              <a:rect l="l" t="t" r="r" b="b"/>
              <a:pathLst>
                <a:path w="546100" h="45720">
                  <a:moveTo>
                    <a:pt x="522858" y="0"/>
                  </a:moveTo>
                  <a:lnTo>
                    <a:pt x="22732" y="0"/>
                  </a:lnTo>
                  <a:lnTo>
                    <a:pt x="13823" y="1819"/>
                  </a:lnTo>
                  <a:lnTo>
                    <a:pt x="6603" y="6792"/>
                  </a:lnTo>
                  <a:lnTo>
                    <a:pt x="1766" y="14192"/>
                  </a:lnTo>
                  <a:lnTo>
                    <a:pt x="0" y="23291"/>
                  </a:lnTo>
                  <a:lnTo>
                    <a:pt x="1766" y="31891"/>
                  </a:lnTo>
                  <a:lnTo>
                    <a:pt x="6603" y="39035"/>
                  </a:lnTo>
                  <a:lnTo>
                    <a:pt x="13823" y="43914"/>
                  </a:lnTo>
                  <a:lnTo>
                    <a:pt x="22732" y="45720"/>
                  </a:lnTo>
                  <a:lnTo>
                    <a:pt x="522858" y="45720"/>
                  </a:lnTo>
                  <a:lnTo>
                    <a:pt x="531768" y="43914"/>
                  </a:lnTo>
                  <a:lnTo>
                    <a:pt x="538987" y="39035"/>
                  </a:lnTo>
                  <a:lnTo>
                    <a:pt x="543825" y="31891"/>
                  </a:lnTo>
                  <a:lnTo>
                    <a:pt x="545591" y="23291"/>
                  </a:lnTo>
                  <a:lnTo>
                    <a:pt x="543825" y="14192"/>
                  </a:lnTo>
                  <a:lnTo>
                    <a:pt x="538987" y="6792"/>
                  </a:lnTo>
                  <a:lnTo>
                    <a:pt x="531768" y="1819"/>
                  </a:lnTo>
                  <a:lnTo>
                    <a:pt x="522858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143243" y="4549139"/>
              <a:ext cx="546100" cy="22860"/>
            </a:xfrm>
            <a:custGeom>
              <a:avLst/>
              <a:gdLst/>
              <a:ahLst/>
              <a:cxnLst/>
              <a:rect l="l" t="t" r="r" b="b"/>
              <a:pathLst>
                <a:path w="546100" h="22860">
                  <a:moveTo>
                    <a:pt x="545591" y="0"/>
                  </a:moveTo>
                  <a:lnTo>
                    <a:pt x="0" y="0"/>
                  </a:lnTo>
                  <a:lnTo>
                    <a:pt x="2141" y="9133"/>
                  </a:lnTo>
                  <a:lnTo>
                    <a:pt x="6937" y="16373"/>
                  </a:lnTo>
                  <a:lnTo>
                    <a:pt x="13948" y="21141"/>
                  </a:lnTo>
                  <a:lnTo>
                    <a:pt x="22732" y="22860"/>
                  </a:lnTo>
                  <a:lnTo>
                    <a:pt x="522858" y="22860"/>
                  </a:lnTo>
                  <a:lnTo>
                    <a:pt x="531643" y="21141"/>
                  </a:lnTo>
                  <a:lnTo>
                    <a:pt x="538654" y="16373"/>
                  </a:lnTo>
                  <a:lnTo>
                    <a:pt x="543450" y="9133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4891" y="3909060"/>
              <a:ext cx="86868" cy="11582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5039867" y="3084576"/>
              <a:ext cx="603885" cy="867410"/>
            </a:xfrm>
            <a:custGeom>
              <a:avLst/>
              <a:gdLst/>
              <a:ahLst/>
              <a:cxnLst/>
              <a:rect l="l" t="t" r="r" b="b"/>
              <a:pathLst>
                <a:path w="603885" h="867410">
                  <a:moveTo>
                    <a:pt x="181991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1991" y="67437"/>
                  </a:lnTo>
                  <a:lnTo>
                    <a:pt x="229832" y="70698"/>
                  </a:lnTo>
                  <a:lnTo>
                    <a:pt x="275785" y="80192"/>
                  </a:lnTo>
                  <a:lnTo>
                    <a:pt x="319416" y="95484"/>
                  </a:lnTo>
                  <a:lnTo>
                    <a:pt x="360294" y="116139"/>
                  </a:lnTo>
                  <a:lnTo>
                    <a:pt x="397984" y="141722"/>
                  </a:lnTo>
                  <a:lnTo>
                    <a:pt x="432054" y="171799"/>
                  </a:lnTo>
                  <a:lnTo>
                    <a:pt x="462070" y="205934"/>
                  </a:lnTo>
                  <a:lnTo>
                    <a:pt x="487600" y="243694"/>
                  </a:lnTo>
                  <a:lnTo>
                    <a:pt x="508210" y="284642"/>
                  </a:lnTo>
                  <a:lnTo>
                    <a:pt x="523468" y="328345"/>
                  </a:lnTo>
                  <a:lnTo>
                    <a:pt x="532940" y="374367"/>
                  </a:lnTo>
                  <a:lnTo>
                    <a:pt x="536194" y="422275"/>
                  </a:lnTo>
                  <a:lnTo>
                    <a:pt x="536194" y="867156"/>
                  </a:lnTo>
                  <a:lnTo>
                    <a:pt x="603504" y="867156"/>
                  </a:lnTo>
                  <a:lnTo>
                    <a:pt x="603504" y="422275"/>
                  </a:lnTo>
                  <a:lnTo>
                    <a:pt x="600657" y="373177"/>
                  </a:lnTo>
                  <a:lnTo>
                    <a:pt x="592331" y="325705"/>
                  </a:lnTo>
                  <a:lnTo>
                    <a:pt x="578847" y="280178"/>
                  </a:lnTo>
                  <a:lnTo>
                    <a:pt x="560526" y="236921"/>
                  </a:lnTo>
                  <a:lnTo>
                    <a:pt x="537691" y="196255"/>
                  </a:lnTo>
                  <a:lnTo>
                    <a:pt x="510661" y="158501"/>
                  </a:lnTo>
                  <a:lnTo>
                    <a:pt x="479758" y="123983"/>
                  </a:lnTo>
                  <a:lnTo>
                    <a:pt x="445304" y="93022"/>
                  </a:lnTo>
                  <a:lnTo>
                    <a:pt x="407619" y="65941"/>
                  </a:lnTo>
                  <a:lnTo>
                    <a:pt x="367026" y="43061"/>
                  </a:lnTo>
                  <a:lnTo>
                    <a:pt x="323845" y="24705"/>
                  </a:lnTo>
                  <a:lnTo>
                    <a:pt x="278398" y="11194"/>
                  </a:lnTo>
                  <a:lnTo>
                    <a:pt x="231006" y="2852"/>
                  </a:lnTo>
                  <a:lnTo>
                    <a:pt x="1819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029200" y="3058667"/>
              <a:ext cx="483234" cy="192405"/>
            </a:xfrm>
            <a:custGeom>
              <a:avLst/>
              <a:gdLst/>
              <a:ahLst/>
              <a:cxnLst/>
              <a:rect l="l" t="t" r="r" b="b"/>
              <a:pathLst>
                <a:path w="483235" h="192405">
                  <a:moveTo>
                    <a:pt x="42672" y="0"/>
                  </a:moveTo>
                  <a:lnTo>
                    <a:pt x="0" y="0"/>
                  </a:lnTo>
                  <a:lnTo>
                    <a:pt x="0" y="112776"/>
                  </a:lnTo>
                  <a:lnTo>
                    <a:pt x="42672" y="112776"/>
                  </a:lnTo>
                  <a:lnTo>
                    <a:pt x="42672" y="0"/>
                  </a:lnTo>
                  <a:close/>
                </a:path>
                <a:path w="483235" h="192405">
                  <a:moveTo>
                    <a:pt x="193548" y="4584"/>
                  </a:moveTo>
                  <a:lnTo>
                    <a:pt x="123444" y="4584"/>
                  </a:lnTo>
                  <a:lnTo>
                    <a:pt x="123444" y="108204"/>
                  </a:lnTo>
                  <a:lnTo>
                    <a:pt x="193548" y="108204"/>
                  </a:lnTo>
                  <a:lnTo>
                    <a:pt x="193548" y="4584"/>
                  </a:lnTo>
                  <a:close/>
                </a:path>
                <a:path w="483235" h="192405">
                  <a:moveTo>
                    <a:pt x="483108" y="112522"/>
                  </a:moveTo>
                  <a:lnTo>
                    <a:pt x="464058" y="97536"/>
                  </a:lnTo>
                  <a:lnTo>
                    <a:pt x="400812" y="177038"/>
                  </a:lnTo>
                  <a:lnTo>
                    <a:pt x="419862" y="192024"/>
                  </a:lnTo>
                  <a:lnTo>
                    <a:pt x="483108" y="11252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352287" y="3788664"/>
              <a:ext cx="506095" cy="760730"/>
            </a:xfrm>
            <a:custGeom>
              <a:avLst/>
              <a:gdLst/>
              <a:ahLst/>
              <a:cxnLst/>
              <a:rect l="l" t="t" r="r" b="b"/>
              <a:pathLst>
                <a:path w="506095" h="760729">
                  <a:moveTo>
                    <a:pt x="505967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5967" y="760476"/>
                  </a:lnTo>
                  <a:lnTo>
                    <a:pt x="505967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356859" y="4530851"/>
              <a:ext cx="504825" cy="33655"/>
            </a:xfrm>
            <a:custGeom>
              <a:avLst/>
              <a:gdLst/>
              <a:ahLst/>
              <a:cxnLst/>
              <a:rect l="l" t="t" r="r" b="b"/>
              <a:pathLst>
                <a:path w="504825" h="33654">
                  <a:moveTo>
                    <a:pt x="252222" y="0"/>
                  </a:moveTo>
                  <a:lnTo>
                    <a:pt x="172492" y="854"/>
                  </a:lnTo>
                  <a:lnTo>
                    <a:pt x="103254" y="3234"/>
                  </a:lnTo>
                  <a:lnTo>
                    <a:pt x="48658" y="6863"/>
                  </a:lnTo>
                  <a:lnTo>
                    <a:pt x="0" y="16764"/>
                  </a:lnTo>
                  <a:lnTo>
                    <a:pt x="12856" y="22062"/>
                  </a:lnTo>
                  <a:lnTo>
                    <a:pt x="48658" y="26664"/>
                  </a:lnTo>
                  <a:lnTo>
                    <a:pt x="103254" y="30293"/>
                  </a:lnTo>
                  <a:lnTo>
                    <a:pt x="172492" y="32673"/>
                  </a:lnTo>
                  <a:lnTo>
                    <a:pt x="252222" y="33528"/>
                  </a:lnTo>
                  <a:lnTo>
                    <a:pt x="331951" y="32673"/>
                  </a:lnTo>
                  <a:lnTo>
                    <a:pt x="401189" y="30293"/>
                  </a:lnTo>
                  <a:lnTo>
                    <a:pt x="455785" y="26664"/>
                  </a:lnTo>
                  <a:lnTo>
                    <a:pt x="491587" y="22062"/>
                  </a:lnTo>
                  <a:lnTo>
                    <a:pt x="504443" y="16764"/>
                  </a:lnTo>
                  <a:lnTo>
                    <a:pt x="491587" y="11465"/>
                  </a:lnTo>
                  <a:lnTo>
                    <a:pt x="455785" y="6863"/>
                  </a:lnTo>
                  <a:lnTo>
                    <a:pt x="401189" y="3234"/>
                  </a:lnTo>
                  <a:lnTo>
                    <a:pt x="331951" y="854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352288" y="3788410"/>
              <a:ext cx="506095" cy="760730"/>
            </a:xfrm>
            <a:custGeom>
              <a:avLst/>
              <a:gdLst/>
              <a:ahLst/>
              <a:cxnLst/>
              <a:rect l="l" t="t" r="r" b="b"/>
              <a:pathLst>
                <a:path w="506095" h="760729">
                  <a:moveTo>
                    <a:pt x="505968" y="689610"/>
                  </a:moveTo>
                  <a:lnTo>
                    <a:pt x="148082" y="689610"/>
                  </a:lnTo>
                  <a:lnTo>
                    <a:pt x="148082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5968" y="760730"/>
                  </a:lnTo>
                  <a:lnTo>
                    <a:pt x="505968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355336" y="381152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48" y="477012"/>
                  </a:lnTo>
                  <a:lnTo>
                    <a:pt x="3048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48" y="284988"/>
                  </a:lnTo>
                  <a:lnTo>
                    <a:pt x="3048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772911" y="3784092"/>
              <a:ext cx="85725" cy="5080"/>
            </a:xfrm>
            <a:custGeom>
              <a:avLst/>
              <a:gdLst/>
              <a:ahLst/>
              <a:cxnLst/>
              <a:rect l="l" t="t" r="r" b="b"/>
              <a:pathLst>
                <a:path w="85725" h="5079">
                  <a:moveTo>
                    <a:pt x="0" y="0"/>
                  </a:moveTo>
                  <a:lnTo>
                    <a:pt x="0" y="4953"/>
                  </a:lnTo>
                  <a:lnTo>
                    <a:pt x="85343" y="4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772912" y="3788663"/>
              <a:ext cx="85725" cy="689610"/>
            </a:xfrm>
            <a:custGeom>
              <a:avLst/>
              <a:gdLst/>
              <a:ahLst/>
              <a:cxnLst/>
              <a:rect l="l" t="t" r="r" b="b"/>
              <a:pathLst>
                <a:path w="85725" h="689610">
                  <a:moveTo>
                    <a:pt x="85344" y="509016"/>
                  </a:moveTo>
                  <a:lnTo>
                    <a:pt x="1574" y="509016"/>
                  </a:lnTo>
                  <a:lnTo>
                    <a:pt x="1574" y="602996"/>
                  </a:lnTo>
                  <a:lnTo>
                    <a:pt x="1765" y="602996"/>
                  </a:lnTo>
                  <a:lnTo>
                    <a:pt x="1765" y="647446"/>
                  </a:lnTo>
                  <a:lnTo>
                    <a:pt x="2159" y="647446"/>
                  </a:lnTo>
                  <a:lnTo>
                    <a:pt x="2159" y="689356"/>
                  </a:lnTo>
                  <a:lnTo>
                    <a:pt x="85344" y="689356"/>
                  </a:lnTo>
                  <a:lnTo>
                    <a:pt x="85344" y="647446"/>
                  </a:lnTo>
                  <a:lnTo>
                    <a:pt x="85344" y="602996"/>
                  </a:lnTo>
                  <a:lnTo>
                    <a:pt x="85344" y="509016"/>
                  </a:lnTo>
                  <a:close/>
                </a:path>
                <a:path w="85725" h="689610">
                  <a:moveTo>
                    <a:pt x="85344" y="318096"/>
                  </a:moveTo>
                  <a:lnTo>
                    <a:pt x="1651" y="318096"/>
                  </a:lnTo>
                  <a:lnTo>
                    <a:pt x="1206" y="363308"/>
                  </a:lnTo>
                  <a:lnTo>
                    <a:pt x="977" y="408990"/>
                  </a:lnTo>
                  <a:lnTo>
                    <a:pt x="889" y="499872"/>
                  </a:lnTo>
                  <a:lnTo>
                    <a:pt x="85344" y="499872"/>
                  </a:lnTo>
                  <a:lnTo>
                    <a:pt x="85344" y="318096"/>
                  </a:lnTo>
                  <a:close/>
                </a:path>
                <a:path w="85725" h="689610">
                  <a:moveTo>
                    <a:pt x="85344" y="32004"/>
                  </a:moveTo>
                  <a:lnTo>
                    <a:pt x="889" y="32004"/>
                  </a:lnTo>
                  <a:lnTo>
                    <a:pt x="1600" y="75806"/>
                  </a:lnTo>
                  <a:lnTo>
                    <a:pt x="1866" y="126606"/>
                  </a:lnTo>
                  <a:lnTo>
                    <a:pt x="1854" y="183095"/>
                  </a:lnTo>
                  <a:lnTo>
                    <a:pt x="1727" y="243992"/>
                  </a:lnTo>
                  <a:lnTo>
                    <a:pt x="1651" y="308000"/>
                  </a:lnTo>
                  <a:lnTo>
                    <a:pt x="85344" y="308000"/>
                  </a:lnTo>
                  <a:lnTo>
                    <a:pt x="85344" y="32004"/>
                  </a:lnTo>
                  <a:close/>
                </a:path>
                <a:path w="85725" h="689610">
                  <a:moveTo>
                    <a:pt x="85344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5344" y="22733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774435" y="4477511"/>
              <a:ext cx="83820" cy="71755"/>
            </a:xfrm>
            <a:custGeom>
              <a:avLst/>
              <a:gdLst/>
              <a:ahLst/>
              <a:cxnLst/>
              <a:rect l="l" t="t" r="r" b="b"/>
              <a:pathLst>
                <a:path w="83820" h="71754">
                  <a:moveTo>
                    <a:pt x="83819" y="0"/>
                  </a:moveTo>
                  <a:lnTo>
                    <a:pt x="0" y="0"/>
                  </a:lnTo>
                  <a:lnTo>
                    <a:pt x="1650" y="71628"/>
                  </a:lnTo>
                  <a:lnTo>
                    <a:pt x="83819" y="71628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332475" y="3767327"/>
              <a:ext cx="546100" cy="44450"/>
            </a:xfrm>
            <a:custGeom>
              <a:avLst/>
              <a:gdLst/>
              <a:ahLst/>
              <a:cxnLst/>
              <a:rect l="l" t="t" r="r" b="b"/>
              <a:pathLst>
                <a:path w="546100" h="44450">
                  <a:moveTo>
                    <a:pt x="522859" y="0"/>
                  </a:moveTo>
                  <a:lnTo>
                    <a:pt x="22733" y="0"/>
                  </a:lnTo>
                  <a:lnTo>
                    <a:pt x="13823" y="1750"/>
                  </a:lnTo>
                  <a:lnTo>
                    <a:pt x="6604" y="6477"/>
                  </a:lnTo>
                  <a:lnTo>
                    <a:pt x="1766" y="13394"/>
                  </a:lnTo>
                  <a:lnTo>
                    <a:pt x="0" y="21717"/>
                  </a:lnTo>
                  <a:lnTo>
                    <a:pt x="1766" y="30480"/>
                  </a:lnTo>
                  <a:lnTo>
                    <a:pt x="6603" y="37623"/>
                  </a:lnTo>
                  <a:lnTo>
                    <a:pt x="13823" y="42433"/>
                  </a:lnTo>
                  <a:lnTo>
                    <a:pt x="22733" y="44196"/>
                  </a:lnTo>
                  <a:lnTo>
                    <a:pt x="522859" y="44196"/>
                  </a:lnTo>
                  <a:lnTo>
                    <a:pt x="531768" y="42433"/>
                  </a:lnTo>
                  <a:lnTo>
                    <a:pt x="538988" y="37623"/>
                  </a:lnTo>
                  <a:lnTo>
                    <a:pt x="543825" y="30480"/>
                  </a:lnTo>
                  <a:lnTo>
                    <a:pt x="545591" y="21717"/>
                  </a:lnTo>
                  <a:lnTo>
                    <a:pt x="543825" y="13394"/>
                  </a:lnTo>
                  <a:lnTo>
                    <a:pt x="538987" y="6477"/>
                  </a:lnTo>
                  <a:lnTo>
                    <a:pt x="531768" y="1750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5332475" y="3788664"/>
              <a:ext cx="546100" cy="22860"/>
            </a:xfrm>
            <a:custGeom>
              <a:avLst/>
              <a:gdLst/>
              <a:ahLst/>
              <a:cxnLst/>
              <a:rect l="l" t="t" r="r" b="b"/>
              <a:pathLst>
                <a:path w="546100" h="22860">
                  <a:moveTo>
                    <a:pt x="545591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766" y="9411"/>
                  </a:lnTo>
                  <a:lnTo>
                    <a:pt x="6604" y="16430"/>
                  </a:lnTo>
                  <a:lnTo>
                    <a:pt x="13823" y="21139"/>
                  </a:lnTo>
                  <a:lnTo>
                    <a:pt x="22733" y="22860"/>
                  </a:lnTo>
                  <a:lnTo>
                    <a:pt x="522859" y="22860"/>
                  </a:lnTo>
                  <a:lnTo>
                    <a:pt x="531768" y="21139"/>
                  </a:lnTo>
                  <a:lnTo>
                    <a:pt x="538987" y="16430"/>
                  </a:lnTo>
                  <a:lnTo>
                    <a:pt x="543825" y="9411"/>
                  </a:lnTo>
                  <a:lnTo>
                    <a:pt x="545591" y="762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332475" y="4066032"/>
              <a:ext cx="546100" cy="30480"/>
            </a:xfrm>
            <a:custGeom>
              <a:avLst/>
              <a:gdLst/>
              <a:ahLst/>
              <a:cxnLst/>
              <a:rect l="l" t="t" r="r" b="b"/>
              <a:pathLst>
                <a:path w="546100" h="30479">
                  <a:moveTo>
                    <a:pt x="522859" y="0"/>
                  </a:moveTo>
                  <a:lnTo>
                    <a:pt x="22733" y="0"/>
                  </a:lnTo>
                  <a:lnTo>
                    <a:pt x="13823" y="1225"/>
                  </a:lnTo>
                  <a:lnTo>
                    <a:pt x="6604" y="4573"/>
                  </a:lnTo>
                  <a:lnTo>
                    <a:pt x="1766" y="9552"/>
                  </a:lnTo>
                  <a:lnTo>
                    <a:pt x="0" y="15671"/>
                  </a:lnTo>
                  <a:lnTo>
                    <a:pt x="1766" y="21661"/>
                  </a:lnTo>
                  <a:lnTo>
                    <a:pt x="6603" y="26342"/>
                  </a:lnTo>
                  <a:lnTo>
                    <a:pt x="13823" y="29391"/>
                  </a:lnTo>
                  <a:lnTo>
                    <a:pt x="22733" y="30480"/>
                  </a:lnTo>
                  <a:lnTo>
                    <a:pt x="522859" y="30480"/>
                  </a:lnTo>
                  <a:lnTo>
                    <a:pt x="531768" y="29391"/>
                  </a:lnTo>
                  <a:lnTo>
                    <a:pt x="538988" y="26342"/>
                  </a:lnTo>
                  <a:lnTo>
                    <a:pt x="543825" y="21661"/>
                  </a:lnTo>
                  <a:lnTo>
                    <a:pt x="545591" y="15671"/>
                  </a:lnTo>
                  <a:lnTo>
                    <a:pt x="543825" y="9552"/>
                  </a:lnTo>
                  <a:lnTo>
                    <a:pt x="538987" y="4573"/>
                  </a:lnTo>
                  <a:lnTo>
                    <a:pt x="531768" y="1225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332475" y="4081272"/>
              <a:ext cx="546100" cy="15240"/>
            </a:xfrm>
            <a:custGeom>
              <a:avLst/>
              <a:gdLst/>
              <a:ahLst/>
              <a:cxnLst/>
              <a:rect l="l" t="t" r="r" b="b"/>
              <a:pathLst>
                <a:path w="546100" h="15239">
                  <a:moveTo>
                    <a:pt x="545591" y="0"/>
                  </a:moveTo>
                  <a:lnTo>
                    <a:pt x="888" y="0"/>
                  </a:lnTo>
                  <a:lnTo>
                    <a:pt x="0" y="850"/>
                  </a:lnTo>
                  <a:lnTo>
                    <a:pt x="1766" y="6667"/>
                  </a:lnTo>
                  <a:lnTo>
                    <a:pt x="6604" y="11217"/>
                  </a:lnTo>
                  <a:lnTo>
                    <a:pt x="13823" y="14181"/>
                  </a:lnTo>
                  <a:lnTo>
                    <a:pt x="22733" y="15239"/>
                  </a:lnTo>
                  <a:lnTo>
                    <a:pt x="522859" y="15239"/>
                  </a:lnTo>
                  <a:lnTo>
                    <a:pt x="531768" y="14181"/>
                  </a:lnTo>
                  <a:lnTo>
                    <a:pt x="538987" y="11217"/>
                  </a:lnTo>
                  <a:lnTo>
                    <a:pt x="543825" y="6667"/>
                  </a:lnTo>
                  <a:lnTo>
                    <a:pt x="545591" y="850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332475" y="4259579"/>
              <a:ext cx="546100" cy="30480"/>
            </a:xfrm>
            <a:custGeom>
              <a:avLst/>
              <a:gdLst/>
              <a:ahLst/>
              <a:cxnLst/>
              <a:rect l="l" t="t" r="r" b="b"/>
              <a:pathLst>
                <a:path w="546100" h="30479">
                  <a:moveTo>
                    <a:pt x="522859" y="0"/>
                  </a:moveTo>
                  <a:lnTo>
                    <a:pt x="22733" y="0"/>
                  </a:lnTo>
                  <a:lnTo>
                    <a:pt x="13823" y="1225"/>
                  </a:lnTo>
                  <a:lnTo>
                    <a:pt x="6604" y="4573"/>
                  </a:lnTo>
                  <a:lnTo>
                    <a:pt x="1766" y="9552"/>
                  </a:lnTo>
                  <a:lnTo>
                    <a:pt x="0" y="15671"/>
                  </a:lnTo>
                  <a:lnTo>
                    <a:pt x="1766" y="21661"/>
                  </a:lnTo>
                  <a:lnTo>
                    <a:pt x="6603" y="26342"/>
                  </a:lnTo>
                  <a:lnTo>
                    <a:pt x="13823" y="29391"/>
                  </a:lnTo>
                  <a:lnTo>
                    <a:pt x="22733" y="30480"/>
                  </a:lnTo>
                  <a:lnTo>
                    <a:pt x="522859" y="30480"/>
                  </a:lnTo>
                  <a:lnTo>
                    <a:pt x="531768" y="29391"/>
                  </a:lnTo>
                  <a:lnTo>
                    <a:pt x="538988" y="26342"/>
                  </a:lnTo>
                  <a:lnTo>
                    <a:pt x="543825" y="21661"/>
                  </a:lnTo>
                  <a:lnTo>
                    <a:pt x="545591" y="15671"/>
                  </a:lnTo>
                  <a:lnTo>
                    <a:pt x="543825" y="9552"/>
                  </a:lnTo>
                  <a:lnTo>
                    <a:pt x="538987" y="4573"/>
                  </a:lnTo>
                  <a:lnTo>
                    <a:pt x="531768" y="1225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332475" y="4273295"/>
              <a:ext cx="546100" cy="17145"/>
            </a:xfrm>
            <a:custGeom>
              <a:avLst/>
              <a:gdLst/>
              <a:ahLst/>
              <a:cxnLst/>
              <a:rect l="l" t="t" r="r" b="b"/>
              <a:pathLst>
                <a:path w="546100" h="17145">
                  <a:moveTo>
                    <a:pt x="544702" y="0"/>
                  </a:moveTo>
                  <a:lnTo>
                    <a:pt x="888" y="0"/>
                  </a:lnTo>
                  <a:lnTo>
                    <a:pt x="888" y="838"/>
                  </a:lnTo>
                  <a:lnTo>
                    <a:pt x="0" y="1676"/>
                  </a:lnTo>
                  <a:lnTo>
                    <a:pt x="0" y="2514"/>
                  </a:lnTo>
                  <a:lnTo>
                    <a:pt x="1766" y="8277"/>
                  </a:lnTo>
                  <a:lnTo>
                    <a:pt x="6604" y="12782"/>
                  </a:lnTo>
                  <a:lnTo>
                    <a:pt x="13823" y="15716"/>
                  </a:lnTo>
                  <a:lnTo>
                    <a:pt x="22733" y="16763"/>
                  </a:lnTo>
                  <a:lnTo>
                    <a:pt x="522859" y="16763"/>
                  </a:lnTo>
                  <a:lnTo>
                    <a:pt x="531768" y="15716"/>
                  </a:lnTo>
                  <a:lnTo>
                    <a:pt x="538987" y="12782"/>
                  </a:lnTo>
                  <a:lnTo>
                    <a:pt x="543825" y="8277"/>
                  </a:lnTo>
                  <a:lnTo>
                    <a:pt x="545591" y="2514"/>
                  </a:lnTo>
                  <a:lnTo>
                    <a:pt x="545591" y="838"/>
                  </a:lnTo>
                  <a:lnTo>
                    <a:pt x="54470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332475" y="4526279"/>
              <a:ext cx="546100" cy="45720"/>
            </a:xfrm>
            <a:custGeom>
              <a:avLst/>
              <a:gdLst/>
              <a:ahLst/>
              <a:cxnLst/>
              <a:rect l="l" t="t" r="r" b="b"/>
              <a:pathLst>
                <a:path w="546100" h="45720">
                  <a:moveTo>
                    <a:pt x="522859" y="0"/>
                  </a:moveTo>
                  <a:lnTo>
                    <a:pt x="22733" y="0"/>
                  </a:lnTo>
                  <a:lnTo>
                    <a:pt x="13823" y="1819"/>
                  </a:lnTo>
                  <a:lnTo>
                    <a:pt x="6604" y="6792"/>
                  </a:lnTo>
                  <a:lnTo>
                    <a:pt x="1766" y="14192"/>
                  </a:lnTo>
                  <a:lnTo>
                    <a:pt x="0" y="23291"/>
                  </a:lnTo>
                  <a:lnTo>
                    <a:pt x="1766" y="31891"/>
                  </a:lnTo>
                  <a:lnTo>
                    <a:pt x="6603" y="39035"/>
                  </a:lnTo>
                  <a:lnTo>
                    <a:pt x="13823" y="43914"/>
                  </a:lnTo>
                  <a:lnTo>
                    <a:pt x="22733" y="45720"/>
                  </a:lnTo>
                  <a:lnTo>
                    <a:pt x="522859" y="45720"/>
                  </a:lnTo>
                  <a:lnTo>
                    <a:pt x="531768" y="43914"/>
                  </a:lnTo>
                  <a:lnTo>
                    <a:pt x="538988" y="39035"/>
                  </a:lnTo>
                  <a:lnTo>
                    <a:pt x="543825" y="31891"/>
                  </a:lnTo>
                  <a:lnTo>
                    <a:pt x="545591" y="23291"/>
                  </a:lnTo>
                  <a:lnTo>
                    <a:pt x="543825" y="14192"/>
                  </a:lnTo>
                  <a:lnTo>
                    <a:pt x="538987" y="6792"/>
                  </a:lnTo>
                  <a:lnTo>
                    <a:pt x="531768" y="1819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332475" y="4549139"/>
              <a:ext cx="546100" cy="22860"/>
            </a:xfrm>
            <a:custGeom>
              <a:avLst/>
              <a:gdLst/>
              <a:ahLst/>
              <a:cxnLst/>
              <a:rect l="l" t="t" r="r" b="b"/>
              <a:pathLst>
                <a:path w="546100" h="22860">
                  <a:moveTo>
                    <a:pt x="545591" y="0"/>
                  </a:moveTo>
                  <a:lnTo>
                    <a:pt x="0" y="0"/>
                  </a:lnTo>
                  <a:lnTo>
                    <a:pt x="2141" y="9133"/>
                  </a:lnTo>
                  <a:lnTo>
                    <a:pt x="6937" y="16373"/>
                  </a:lnTo>
                  <a:lnTo>
                    <a:pt x="13948" y="21141"/>
                  </a:lnTo>
                  <a:lnTo>
                    <a:pt x="22733" y="22860"/>
                  </a:lnTo>
                  <a:lnTo>
                    <a:pt x="522859" y="22860"/>
                  </a:lnTo>
                  <a:lnTo>
                    <a:pt x="531643" y="21141"/>
                  </a:lnTo>
                  <a:lnTo>
                    <a:pt x="538654" y="16373"/>
                  </a:lnTo>
                  <a:lnTo>
                    <a:pt x="543450" y="9133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123" y="3909060"/>
              <a:ext cx="86867" cy="115824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4347971" y="2318004"/>
              <a:ext cx="805180" cy="1838325"/>
            </a:xfrm>
            <a:custGeom>
              <a:avLst/>
              <a:gdLst/>
              <a:ahLst/>
              <a:cxnLst/>
              <a:rect l="l" t="t" r="r" b="b"/>
              <a:pathLst>
                <a:path w="805179" h="1838325">
                  <a:moveTo>
                    <a:pt x="431418" y="0"/>
                  </a:moveTo>
                  <a:lnTo>
                    <a:pt x="375538" y="0"/>
                  </a:lnTo>
                  <a:lnTo>
                    <a:pt x="331651" y="3119"/>
                  </a:lnTo>
                  <a:lnTo>
                    <a:pt x="289275" y="12244"/>
                  </a:lnTo>
                  <a:lnTo>
                    <a:pt x="248688" y="27023"/>
                  </a:lnTo>
                  <a:lnTo>
                    <a:pt x="210170" y="47104"/>
                  </a:lnTo>
                  <a:lnTo>
                    <a:pt x="173998" y="72137"/>
                  </a:lnTo>
                  <a:lnTo>
                    <a:pt x="140450" y="101770"/>
                  </a:lnTo>
                  <a:lnTo>
                    <a:pt x="109807" y="135651"/>
                  </a:lnTo>
                  <a:lnTo>
                    <a:pt x="82345" y="173430"/>
                  </a:lnTo>
                  <a:lnTo>
                    <a:pt x="58345" y="214756"/>
                  </a:lnTo>
                  <a:lnTo>
                    <a:pt x="38083" y="259276"/>
                  </a:lnTo>
                  <a:lnTo>
                    <a:pt x="21839" y="306639"/>
                  </a:lnTo>
                  <a:lnTo>
                    <a:pt x="9892" y="356496"/>
                  </a:lnTo>
                  <a:lnTo>
                    <a:pt x="2519" y="408493"/>
                  </a:lnTo>
                  <a:lnTo>
                    <a:pt x="0" y="462279"/>
                  </a:lnTo>
                  <a:lnTo>
                    <a:pt x="0" y="1837943"/>
                  </a:lnTo>
                  <a:lnTo>
                    <a:pt x="804672" y="1837943"/>
                  </a:lnTo>
                  <a:lnTo>
                    <a:pt x="804672" y="462279"/>
                  </a:lnTo>
                  <a:lnTo>
                    <a:pt x="802153" y="408493"/>
                  </a:lnTo>
                  <a:lnTo>
                    <a:pt x="794786" y="356496"/>
                  </a:lnTo>
                  <a:lnTo>
                    <a:pt x="782854" y="306639"/>
                  </a:lnTo>
                  <a:lnTo>
                    <a:pt x="766641" y="259276"/>
                  </a:lnTo>
                  <a:lnTo>
                    <a:pt x="746430" y="214756"/>
                  </a:lnTo>
                  <a:lnTo>
                    <a:pt x="722505" y="173430"/>
                  </a:lnTo>
                  <a:lnTo>
                    <a:pt x="695150" y="135651"/>
                  </a:lnTo>
                  <a:lnTo>
                    <a:pt x="664647" y="101770"/>
                  </a:lnTo>
                  <a:lnTo>
                    <a:pt x="631281" y="72137"/>
                  </a:lnTo>
                  <a:lnTo>
                    <a:pt x="595334" y="47104"/>
                  </a:lnTo>
                  <a:lnTo>
                    <a:pt x="557091" y="27023"/>
                  </a:lnTo>
                  <a:lnTo>
                    <a:pt x="516835" y="12244"/>
                  </a:lnTo>
                  <a:lnTo>
                    <a:pt x="474850" y="3119"/>
                  </a:lnTo>
                  <a:lnTo>
                    <a:pt x="431418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503420" y="2318003"/>
              <a:ext cx="649605" cy="1507490"/>
            </a:xfrm>
            <a:custGeom>
              <a:avLst/>
              <a:gdLst/>
              <a:ahLst/>
              <a:cxnLst/>
              <a:rect l="l" t="t" r="r" b="b"/>
              <a:pathLst>
                <a:path w="649604" h="1507489">
                  <a:moveTo>
                    <a:pt x="237109" y="1382141"/>
                  </a:moveTo>
                  <a:lnTo>
                    <a:pt x="2159" y="1382141"/>
                  </a:lnTo>
                  <a:lnTo>
                    <a:pt x="0" y="1507236"/>
                  </a:lnTo>
                  <a:lnTo>
                    <a:pt x="237109" y="1507236"/>
                  </a:lnTo>
                  <a:lnTo>
                    <a:pt x="237109" y="1382141"/>
                  </a:lnTo>
                  <a:close/>
                </a:path>
                <a:path w="649604" h="1507489">
                  <a:moveTo>
                    <a:pt x="237109" y="995934"/>
                  </a:moveTo>
                  <a:lnTo>
                    <a:pt x="11049" y="995934"/>
                  </a:lnTo>
                  <a:lnTo>
                    <a:pt x="8890" y="1120902"/>
                  </a:lnTo>
                  <a:lnTo>
                    <a:pt x="237109" y="1120902"/>
                  </a:lnTo>
                  <a:lnTo>
                    <a:pt x="237109" y="995934"/>
                  </a:lnTo>
                  <a:close/>
                </a:path>
                <a:path w="649604" h="1507489">
                  <a:moveTo>
                    <a:pt x="263652" y="0"/>
                  </a:moveTo>
                  <a:lnTo>
                    <a:pt x="219329" y="0"/>
                  </a:lnTo>
                  <a:lnTo>
                    <a:pt x="191147" y="1600"/>
                  </a:lnTo>
                  <a:lnTo>
                    <a:pt x="135547" y="13182"/>
                  </a:lnTo>
                  <a:lnTo>
                    <a:pt x="83870" y="64363"/>
                  </a:lnTo>
                  <a:lnTo>
                    <a:pt x="63093" y="109778"/>
                  </a:lnTo>
                  <a:lnTo>
                    <a:pt x="46520" y="158292"/>
                  </a:lnTo>
                  <a:lnTo>
                    <a:pt x="34378" y="209588"/>
                  </a:lnTo>
                  <a:lnTo>
                    <a:pt x="26924" y="263359"/>
                  </a:lnTo>
                  <a:lnTo>
                    <a:pt x="24384" y="319278"/>
                  </a:lnTo>
                  <a:lnTo>
                    <a:pt x="15494" y="732409"/>
                  </a:lnTo>
                  <a:lnTo>
                    <a:pt x="237109" y="732409"/>
                  </a:lnTo>
                  <a:lnTo>
                    <a:pt x="237109" y="174117"/>
                  </a:lnTo>
                  <a:lnTo>
                    <a:pt x="238747" y="129057"/>
                  </a:lnTo>
                  <a:lnTo>
                    <a:pt x="243700" y="84582"/>
                  </a:lnTo>
                  <a:lnTo>
                    <a:pt x="251993" y="41351"/>
                  </a:lnTo>
                  <a:lnTo>
                    <a:pt x="263652" y="0"/>
                  </a:lnTo>
                  <a:close/>
                </a:path>
                <a:path w="649604" h="1507489">
                  <a:moveTo>
                    <a:pt x="649224" y="1382268"/>
                  </a:moveTo>
                  <a:lnTo>
                    <a:pt x="554990" y="1382268"/>
                  </a:lnTo>
                  <a:lnTo>
                    <a:pt x="554990" y="1507236"/>
                  </a:lnTo>
                  <a:lnTo>
                    <a:pt x="649224" y="1507236"/>
                  </a:lnTo>
                  <a:lnTo>
                    <a:pt x="649224" y="1382268"/>
                  </a:lnTo>
                  <a:close/>
                </a:path>
                <a:path w="649604" h="1507489">
                  <a:moveTo>
                    <a:pt x="649224" y="996188"/>
                  </a:moveTo>
                  <a:lnTo>
                    <a:pt x="554990" y="996188"/>
                  </a:lnTo>
                  <a:lnTo>
                    <a:pt x="554990" y="1121156"/>
                  </a:lnTo>
                  <a:lnTo>
                    <a:pt x="649224" y="1121156"/>
                  </a:lnTo>
                  <a:lnTo>
                    <a:pt x="649224" y="996188"/>
                  </a:lnTo>
                  <a:close/>
                </a:path>
                <a:path w="649604" h="1507489">
                  <a:moveTo>
                    <a:pt x="649224" y="462788"/>
                  </a:moveTo>
                  <a:lnTo>
                    <a:pt x="646823" y="410476"/>
                  </a:lnTo>
                  <a:lnTo>
                    <a:pt x="639826" y="359892"/>
                  </a:lnTo>
                  <a:lnTo>
                    <a:pt x="628472" y="311391"/>
                  </a:lnTo>
                  <a:lnTo>
                    <a:pt x="613041" y="265252"/>
                  </a:lnTo>
                  <a:lnTo>
                    <a:pt x="593801" y="221792"/>
                  </a:lnTo>
                  <a:lnTo>
                    <a:pt x="571004" y="181343"/>
                  </a:lnTo>
                  <a:lnTo>
                    <a:pt x="544918" y="144195"/>
                  </a:lnTo>
                  <a:lnTo>
                    <a:pt x="515810" y="110680"/>
                  </a:lnTo>
                  <a:lnTo>
                    <a:pt x="483958" y="81089"/>
                  </a:lnTo>
                  <a:lnTo>
                    <a:pt x="449605" y="55740"/>
                  </a:lnTo>
                  <a:lnTo>
                    <a:pt x="413029" y="34950"/>
                  </a:lnTo>
                  <a:lnTo>
                    <a:pt x="374497" y="19037"/>
                  </a:lnTo>
                  <a:lnTo>
                    <a:pt x="334264" y="8293"/>
                  </a:lnTo>
                  <a:lnTo>
                    <a:pt x="292608" y="3048"/>
                  </a:lnTo>
                  <a:lnTo>
                    <a:pt x="329806" y="20612"/>
                  </a:lnTo>
                  <a:lnTo>
                    <a:pt x="364998" y="42976"/>
                  </a:lnTo>
                  <a:lnTo>
                    <a:pt x="397941" y="69837"/>
                  </a:lnTo>
                  <a:lnTo>
                    <a:pt x="428421" y="100876"/>
                  </a:lnTo>
                  <a:lnTo>
                    <a:pt x="456171" y="135801"/>
                  </a:lnTo>
                  <a:lnTo>
                    <a:pt x="480987" y="174294"/>
                  </a:lnTo>
                  <a:lnTo>
                    <a:pt x="502627" y="216052"/>
                  </a:lnTo>
                  <a:lnTo>
                    <a:pt x="520852" y="260743"/>
                  </a:lnTo>
                  <a:lnTo>
                    <a:pt x="535432" y="308076"/>
                  </a:lnTo>
                  <a:lnTo>
                    <a:pt x="546138" y="357733"/>
                  </a:lnTo>
                  <a:lnTo>
                    <a:pt x="552729" y="409409"/>
                  </a:lnTo>
                  <a:lnTo>
                    <a:pt x="554990" y="462788"/>
                  </a:lnTo>
                  <a:lnTo>
                    <a:pt x="554990" y="732790"/>
                  </a:lnTo>
                  <a:lnTo>
                    <a:pt x="649224" y="732790"/>
                  </a:lnTo>
                  <a:lnTo>
                    <a:pt x="649224" y="462788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4347972" y="2340863"/>
              <a:ext cx="805180" cy="1815464"/>
            </a:xfrm>
            <a:custGeom>
              <a:avLst/>
              <a:gdLst/>
              <a:ahLst/>
              <a:cxnLst/>
              <a:rect l="l" t="t" r="r" b="b"/>
              <a:pathLst>
                <a:path w="805179" h="1815464">
                  <a:moveTo>
                    <a:pt x="155956" y="1359662"/>
                  </a:moveTo>
                  <a:lnTo>
                    <a:pt x="0" y="1359662"/>
                  </a:lnTo>
                  <a:lnTo>
                    <a:pt x="0" y="1484630"/>
                  </a:lnTo>
                  <a:lnTo>
                    <a:pt x="153797" y="1484630"/>
                  </a:lnTo>
                  <a:lnTo>
                    <a:pt x="155956" y="1359662"/>
                  </a:lnTo>
                  <a:close/>
                </a:path>
                <a:path w="805179" h="1815464">
                  <a:moveTo>
                    <a:pt x="164846" y="973455"/>
                  </a:moveTo>
                  <a:lnTo>
                    <a:pt x="0" y="973455"/>
                  </a:lnTo>
                  <a:lnTo>
                    <a:pt x="0" y="1098423"/>
                  </a:lnTo>
                  <a:lnTo>
                    <a:pt x="162687" y="1098423"/>
                  </a:lnTo>
                  <a:lnTo>
                    <a:pt x="164846" y="973455"/>
                  </a:lnTo>
                  <a:close/>
                </a:path>
                <a:path w="805179" h="1815464">
                  <a:moveTo>
                    <a:pt x="263017" y="0"/>
                  </a:moveTo>
                  <a:lnTo>
                    <a:pt x="222707" y="18656"/>
                  </a:lnTo>
                  <a:lnTo>
                    <a:pt x="184721" y="42684"/>
                  </a:lnTo>
                  <a:lnTo>
                    <a:pt x="149364" y="71716"/>
                  </a:lnTo>
                  <a:lnTo>
                    <a:pt x="116979" y="105397"/>
                  </a:lnTo>
                  <a:lnTo>
                    <a:pt x="87858" y="143344"/>
                  </a:lnTo>
                  <a:lnTo>
                    <a:pt x="62357" y="185191"/>
                  </a:lnTo>
                  <a:lnTo>
                    <a:pt x="40754" y="230555"/>
                  </a:lnTo>
                  <a:lnTo>
                    <a:pt x="23406" y="279069"/>
                  </a:lnTo>
                  <a:lnTo>
                    <a:pt x="10617" y="330365"/>
                  </a:lnTo>
                  <a:lnTo>
                    <a:pt x="2705" y="384073"/>
                  </a:lnTo>
                  <a:lnTo>
                    <a:pt x="0" y="439801"/>
                  </a:lnTo>
                  <a:lnTo>
                    <a:pt x="0" y="709930"/>
                  </a:lnTo>
                  <a:lnTo>
                    <a:pt x="169418" y="709930"/>
                  </a:lnTo>
                  <a:lnTo>
                    <a:pt x="178308" y="296926"/>
                  </a:lnTo>
                  <a:lnTo>
                    <a:pt x="180860" y="241007"/>
                  </a:lnTo>
                  <a:lnTo>
                    <a:pt x="188353" y="187236"/>
                  </a:lnTo>
                  <a:lnTo>
                    <a:pt x="200558" y="135940"/>
                  </a:lnTo>
                  <a:lnTo>
                    <a:pt x="217233" y="87426"/>
                  </a:lnTo>
                  <a:lnTo>
                    <a:pt x="238125" y="42011"/>
                  </a:lnTo>
                  <a:lnTo>
                    <a:pt x="263017" y="0"/>
                  </a:lnTo>
                  <a:close/>
                </a:path>
                <a:path w="805179" h="1815464">
                  <a:moveTo>
                    <a:pt x="804672" y="1744980"/>
                  </a:moveTo>
                  <a:lnTo>
                    <a:pt x="708660" y="1744980"/>
                  </a:lnTo>
                  <a:lnTo>
                    <a:pt x="708660" y="1745869"/>
                  </a:lnTo>
                  <a:lnTo>
                    <a:pt x="0" y="1745869"/>
                  </a:lnTo>
                  <a:lnTo>
                    <a:pt x="0" y="1815084"/>
                  </a:lnTo>
                  <a:lnTo>
                    <a:pt x="708660" y="1815084"/>
                  </a:lnTo>
                  <a:lnTo>
                    <a:pt x="804672" y="1815084"/>
                  </a:lnTo>
                  <a:lnTo>
                    <a:pt x="804672" y="1744980"/>
                  </a:lnTo>
                  <a:close/>
                </a:path>
                <a:path w="805179" h="1815464">
                  <a:moveTo>
                    <a:pt x="804672" y="710184"/>
                  </a:moveTo>
                  <a:lnTo>
                    <a:pt x="709803" y="710184"/>
                  </a:lnTo>
                  <a:lnTo>
                    <a:pt x="708660" y="710184"/>
                  </a:lnTo>
                  <a:lnTo>
                    <a:pt x="393192" y="710184"/>
                  </a:lnTo>
                  <a:lnTo>
                    <a:pt x="393192" y="973836"/>
                  </a:lnTo>
                  <a:lnTo>
                    <a:pt x="708660" y="973836"/>
                  </a:lnTo>
                  <a:lnTo>
                    <a:pt x="709803" y="973836"/>
                  </a:lnTo>
                  <a:lnTo>
                    <a:pt x="804672" y="973836"/>
                  </a:lnTo>
                  <a:lnTo>
                    <a:pt x="804672" y="710184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347972" y="3051047"/>
              <a:ext cx="393700" cy="264160"/>
            </a:xfrm>
            <a:custGeom>
              <a:avLst/>
              <a:gdLst/>
              <a:ahLst/>
              <a:cxnLst/>
              <a:rect l="l" t="t" r="r" b="b"/>
              <a:pathLst>
                <a:path w="393700" h="264160">
                  <a:moveTo>
                    <a:pt x="393192" y="0"/>
                  </a:moveTo>
                  <a:lnTo>
                    <a:pt x="170688" y="0"/>
                  </a:lnTo>
                  <a:lnTo>
                    <a:pt x="169926" y="0"/>
                  </a:lnTo>
                  <a:lnTo>
                    <a:pt x="0" y="0"/>
                  </a:lnTo>
                  <a:lnTo>
                    <a:pt x="0" y="263652"/>
                  </a:lnTo>
                  <a:lnTo>
                    <a:pt x="166116" y="263652"/>
                  </a:lnTo>
                  <a:lnTo>
                    <a:pt x="166878" y="263652"/>
                  </a:lnTo>
                  <a:lnTo>
                    <a:pt x="393192" y="263652"/>
                  </a:lnTo>
                  <a:lnTo>
                    <a:pt x="39319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4741164" y="3439667"/>
              <a:ext cx="411480" cy="260985"/>
            </a:xfrm>
            <a:custGeom>
              <a:avLst/>
              <a:gdLst/>
              <a:ahLst/>
              <a:cxnLst/>
              <a:rect l="l" t="t" r="r" b="b"/>
              <a:pathLst>
                <a:path w="411479" h="260985">
                  <a:moveTo>
                    <a:pt x="411480" y="0"/>
                  </a:moveTo>
                  <a:lnTo>
                    <a:pt x="316611" y="0"/>
                  </a:lnTo>
                  <a:lnTo>
                    <a:pt x="315468" y="0"/>
                  </a:lnTo>
                  <a:lnTo>
                    <a:pt x="0" y="0"/>
                  </a:lnTo>
                  <a:lnTo>
                    <a:pt x="0" y="260604"/>
                  </a:lnTo>
                  <a:lnTo>
                    <a:pt x="315468" y="260604"/>
                  </a:lnTo>
                  <a:lnTo>
                    <a:pt x="316611" y="260604"/>
                  </a:lnTo>
                  <a:lnTo>
                    <a:pt x="411480" y="260604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4504943" y="3439667"/>
              <a:ext cx="236220" cy="260985"/>
            </a:xfrm>
            <a:custGeom>
              <a:avLst/>
              <a:gdLst/>
              <a:ahLst/>
              <a:cxnLst/>
              <a:rect l="l" t="t" r="r" b="b"/>
              <a:pathLst>
                <a:path w="236220" h="260985">
                  <a:moveTo>
                    <a:pt x="236219" y="0"/>
                  </a:moveTo>
                  <a:lnTo>
                    <a:pt x="5714" y="0"/>
                  </a:lnTo>
                  <a:lnTo>
                    <a:pt x="0" y="260603"/>
                  </a:lnTo>
                  <a:lnTo>
                    <a:pt x="236219" y="260603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347971" y="3439667"/>
              <a:ext cx="1905" cy="260985"/>
            </a:xfrm>
            <a:custGeom>
              <a:avLst/>
              <a:gdLst/>
              <a:ahLst/>
              <a:cxnLst/>
              <a:rect l="l" t="t" r="r" b="b"/>
              <a:pathLst>
                <a:path w="1904" h="260985">
                  <a:moveTo>
                    <a:pt x="1524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1524" y="26060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B7C3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347971" y="3439667"/>
              <a:ext cx="163195" cy="260985"/>
            </a:xfrm>
            <a:custGeom>
              <a:avLst/>
              <a:gdLst/>
              <a:ahLst/>
              <a:cxnLst/>
              <a:rect l="l" t="t" r="r" b="b"/>
              <a:pathLst>
                <a:path w="163195" h="260985">
                  <a:moveTo>
                    <a:pt x="163067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157352" y="260603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741164" y="3825239"/>
              <a:ext cx="411480" cy="45720"/>
            </a:xfrm>
            <a:custGeom>
              <a:avLst/>
              <a:gdLst/>
              <a:ahLst/>
              <a:cxnLst/>
              <a:rect l="l" t="t" r="r" b="b"/>
              <a:pathLst>
                <a:path w="411479" h="45720">
                  <a:moveTo>
                    <a:pt x="411480" y="0"/>
                  </a:moveTo>
                  <a:lnTo>
                    <a:pt x="316611" y="0"/>
                  </a:lnTo>
                  <a:lnTo>
                    <a:pt x="315468" y="0"/>
                  </a:lnTo>
                  <a:lnTo>
                    <a:pt x="0" y="0"/>
                  </a:lnTo>
                  <a:lnTo>
                    <a:pt x="0" y="45339"/>
                  </a:lnTo>
                  <a:lnTo>
                    <a:pt x="315468" y="45339"/>
                  </a:lnTo>
                  <a:lnTo>
                    <a:pt x="315468" y="45720"/>
                  </a:lnTo>
                  <a:lnTo>
                    <a:pt x="411480" y="4572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497323" y="3825239"/>
              <a:ext cx="559435" cy="256540"/>
            </a:xfrm>
            <a:custGeom>
              <a:avLst/>
              <a:gdLst/>
              <a:ahLst/>
              <a:cxnLst/>
              <a:rect l="l" t="t" r="r" b="b"/>
              <a:pathLst>
                <a:path w="559435" h="256539">
                  <a:moveTo>
                    <a:pt x="242824" y="0"/>
                  </a:moveTo>
                  <a:lnTo>
                    <a:pt x="4445" y="0"/>
                  </a:lnTo>
                  <a:lnTo>
                    <a:pt x="0" y="231330"/>
                  </a:lnTo>
                  <a:lnTo>
                    <a:pt x="370385" y="247436"/>
                  </a:lnTo>
                  <a:lnTo>
                    <a:pt x="559308" y="256032"/>
                  </a:lnTo>
                  <a:lnTo>
                    <a:pt x="559308" y="44958"/>
                  </a:lnTo>
                  <a:lnTo>
                    <a:pt x="242824" y="44958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6631" y="3870960"/>
              <a:ext cx="96012" cy="213359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4347971" y="3825239"/>
              <a:ext cx="1905" cy="260985"/>
            </a:xfrm>
            <a:custGeom>
              <a:avLst/>
              <a:gdLst/>
              <a:ahLst/>
              <a:cxnLst/>
              <a:rect l="l" t="t" r="r" b="b"/>
              <a:pathLst>
                <a:path w="1904" h="260985">
                  <a:moveTo>
                    <a:pt x="1524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1524" y="260604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B7C3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347971" y="3825239"/>
              <a:ext cx="708660" cy="260985"/>
            </a:xfrm>
            <a:custGeom>
              <a:avLst/>
              <a:gdLst/>
              <a:ahLst/>
              <a:cxnLst/>
              <a:rect l="l" t="t" r="r" b="b"/>
              <a:pathLst>
                <a:path w="708660" h="260985">
                  <a:moveTo>
                    <a:pt x="153797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708660" y="260604"/>
                  </a:lnTo>
                  <a:lnTo>
                    <a:pt x="708660" y="253923"/>
                  </a:lnTo>
                  <a:lnTo>
                    <a:pt x="149351" y="229425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056632" y="4081779"/>
              <a:ext cx="96520" cy="3810"/>
            </a:xfrm>
            <a:custGeom>
              <a:avLst/>
              <a:gdLst/>
              <a:ahLst/>
              <a:cxnLst/>
              <a:rect l="l" t="t" r="r" b="b"/>
              <a:pathLst>
                <a:path w="96520" h="3810">
                  <a:moveTo>
                    <a:pt x="96012" y="2540"/>
                  </a:moveTo>
                  <a:lnTo>
                    <a:pt x="80060" y="2540"/>
                  </a:lnTo>
                  <a:lnTo>
                    <a:pt x="80060" y="1270"/>
                  </a:lnTo>
                  <a:lnTo>
                    <a:pt x="39077" y="1270"/>
                  </a:lnTo>
                  <a:lnTo>
                    <a:pt x="39077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6012" y="3810"/>
                  </a:lnTo>
                  <a:lnTo>
                    <a:pt x="96012" y="2540"/>
                  </a:lnTo>
                  <a:close/>
                </a:path>
              </a:pathLst>
            </a:custGeom>
            <a:solidFill>
              <a:srgbClr val="9AAA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059" y="2235708"/>
              <a:ext cx="156972" cy="86868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4408932" y="3572255"/>
              <a:ext cx="114300" cy="584200"/>
            </a:xfrm>
            <a:custGeom>
              <a:avLst/>
              <a:gdLst/>
              <a:ahLst/>
              <a:cxnLst/>
              <a:rect l="l" t="t" r="r" b="b"/>
              <a:pathLst>
                <a:path w="114300" h="584200">
                  <a:moveTo>
                    <a:pt x="18288" y="0"/>
                  </a:moveTo>
                  <a:lnTo>
                    <a:pt x="0" y="0"/>
                  </a:lnTo>
                  <a:lnTo>
                    <a:pt x="0" y="583692"/>
                  </a:lnTo>
                  <a:lnTo>
                    <a:pt x="18288" y="583692"/>
                  </a:lnTo>
                  <a:lnTo>
                    <a:pt x="18288" y="0"/>
                  </a:lnTo>
                  <a:close/>
                </a:path>
                <a:path w="114300" h="584200">
                  <a:moveTo>
                    <a:pt x="114300" y="0"/>
                  </a:moveTo>
                  <a:lnTo>
                    <a:pt x="96012" y="0"/>
                  </a:lnTo>
                  <a:lnTo>
                    <a:pt x="96012" y="583692"/>
                  </a:lnTo>
                  <a:lnTo>
                    <a:pt x="114300" y="58369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422648" y="3630167"/>
              <a:ext cx="83820" cy="433070"/>
            </a:xfrm>
            <a:custGeom>
              <a:avLst/>
              <a:gdLst/>
              <a:ahLst/>
              <a:cxnLst/>
              <a:rect l="l" t="t" r="r" b="b"/>
              <a:pathLst>
                <a:path w="83820" h="433070">
                  <a:moveTo>
                    <a:pt x="83820" y="414528"/>
                  </a:moveTo>
                  <a:lnTo>
                    <a:pt x="0" y="414528"/>
                  </a:lnTo>
                  <a:lnTo>
                    <a:pt x="0" y="432816"/>
                  </a:lnTo>
                  <a:lnTo>
                    <a:pt x="83820" y="432816"/>
                  </a:lnTo>
                  <a:lnTo>
                    <a:pt x="83820" y="414528"/>
                  </a:lnTo>
                  <a:close/>
                </a:path>
                <a:path w="83820" h="433070">
                  <a:moveTo>
                    <a:pt x="83820" y="355092"/>
                  </a:moveTo>
                  <a:lnTo>
                    <a:pt x="0" y="355092"/>
                  </a:lnTo>
                  <a:lnTo>
                    <a:pt x="0" y="373380"/>
                  </a:lnTo>
                  <a:lnTo>
                    <a:pt x="83820" y="373380"/>
                  </a:lnTo>
                  <a:lnTo>
                    <a:pt x="83820" y="355092"/>
                  </a:lnTo>
                  <a:close/>
                </a:path>
                <a:path w="83820" h="433070">
                  <a:moveTo>
                    <a:pt x="83820" y="295656"/>
                  </a:moveTo>
                  <a:lnTo>
                    <a:pt x="0" y="295656"/>
                  </a:lnTo>
                  <a:lnTo>
                    <a:pt x="0" y="315468"/>
                  </a:lnTo>
                  <a:lnTo>
                    <a:pt x="83820" y="315468"/>
                  </a:lnTo>
                  <a:lnTo>
                    <a:pt x="83820" y="295656"/>
                  </a:lnTo>
                  <a:close/>
                </a:path>
                <a:path w="83820" h="433070">
                  <a:moveTo>
                    <a:pt x="83820" y="236220"/>
                  </a:moveTo>
                  <a:lnTo>
                    <a:pt x="0" y="236220"/>
                  </a:lnTo>
                  <a:lnTo>
                    <a:pt x="0" y="254508"/>
                  </a:lnTo>
                  <a:lnTo>
                    <a:pt x="83820" y="254508"/>
                  </a:lnTo>
                  <a:lnTo>
                    <a:pt x="83820" y="236220"/>
                  </a:lnTo>
                  <a:close/>
                </a:path>
                <a:path w="83820" h="433070">
                  <a:moveTo>
                    <a:pt x="83820" y="176784"/>
                  </a:moveTo>
                  <a:lnTo>
                    <a:pt x="0" y="176784"/>
                  </a:lnTo>
                  <a:lnTo>
                    <a:pt x="0" y="195072"/>
                  </a:lnTo>
                  <a:lnTo>
                    <a:pt x="83820" y="195072"/>
                  </a:lnTo>
                  <a:lnTo>
                    <a:pt x="83820" y="176784"/>
                  </a:lnTo>
                  <a:close/>
                </a:path>
                <a:path w="83820" h="433070">
                  <a:moveTo>
                    <a:pt x="83820" y="118872"/>
                  </a:moveTo>
                  <a:lnTo>
                    <a:pt x="0" y="118872"/>
                  </a:lnTo>
                  <a:lnTo>
                    <a:pt x="0" y="137160"/>
                  </a:lnTo>
                  <a:lnTo>
                    <a:pt x="83820" y="137160"/>
                  </a:lnTo>
                  <a:lnTo>
                    <a:pt x="83820" y="118872"/>
                  </a:lnTo>
                  <a:close/>
                </a:path>
                <a:path w="83820" h="433070">
                  <a:moveTo>
                    <a:pt x="83820" y="57912"/>
                  </a:moveTo>
                  <a:lnTo>
                    <a:pt x="0" y="57912"/>
                  </a:lnTo>
                  <a:lnTo>
                    <a:pt x="0" y="79248"/>
                  </a:lnTo>
                  <a:lnTo>
                    <a:pt x="83820" y="79248"/>
                  </a:lnTo>
                  <a:lnTo>
                    <a:pt x="83820" y="57912"/>
                  </a:lnTo>
                  <a:close/>
                </a:path>
                <a:path w="83820" h="433070">
                  <a:moveTo>
                    <a:pt x="83820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83820" y="19812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F6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396740" y="3572255"/>
              <a:ext cx="116205" cy="584200"/>
            </a:xfrm>
            <a:custGeom>
              <a:avLst/>
              <a:gdLst/>
              <a:ahLst/>
              <a:cxnLst/>
              <a:rect l="l" t="t" r="r" b="b"/>
              <a:pathLst>
                <a:path w="116204" h="584200">
                  <a:moveTo>
                    <a:pt x="115824" y="0"/>
                  </a:moveTo>
                  <a:lnTo>
                    <a:pt x="97536" y="0"/>
                  </a:lnTo>
                  <a:lnTo>
                    <a:pt x="97536" y="57912"/>
                  </a:lnTo>
                  <a:lnTo>
                    <a:pt x="97536" y="77724"/>
                  </a:lnTo>
                  <a:lnTo>
                    <a:pt x="97536" y="472440"/>
                  </a:lnTo>
                  <a:lnTo>
                    <a:pt x="21336" y="472440"/>
                  </a:lnTo>
                  <a:lnTo>
                    <a:pt x="21336" y="431292"/>
                  </a:lnTo>
                  <a:lnTo>
                    <a:pt x="97536" y="431292"/>
                  </a:lnTo>
                  <a:lnTo>
                    <a:pt x="97536" y="413004"/>
                  </a:lnTo>
                  <a:lnTo>
                    <a:pt x="21336" y="413004"/>
                  </a:lnTo>
                  <a:lnTo>
                    <a:pt x="21336" y="373380"/>
                  </a:lnTo>
                  <a:lnTo>
                    <a:pt x="97536" y="373380"/>
                  </a:lnTo>
                  <a:lnTo>
                    <a:pt x="97536" y="353568"/>
                  </a:lnTo>
                  <a:lnTo>
                    <a:pt x="21336" y="353568"/>
                  </a:lnTo>
                  <a:lnTo>
                    <a:pt x="21336" y="312420"/>
                  </a:lnTo>
                  <a:lnTo>
                    <a:pt x="97536" y="312420"/>
                  </a:lnTo>
                  <a:lnTo>
                    <a:pt x="97536" y="294132"/>
                  </a:lnTo>
                  <a:lnTo>
                    <a:pt x="21336" y="294132"/>
                  </a:lnTo>
                  <a:lnTo>
                    <a:pt x="21336" y="252984"/>
                  </a:lnTo>
                  <a:lnTo>
                    <a:pt x="97536" y="252984"/>
                  </a:lnTo>
                  <a:lnTo>
                    <a:pt x="97536" y="234696"/>
                  </a:lnTo>
                  <a:lnTo>
                    <a:pt x="21336" y="234696"/>
                  </a:lnTo>
                  <a:lnTo>
                    <a:pt x="21336" y="195072"/>
                  </a:lnTo>
                  <a:lnTo>
                    <a:pt x="97536" y="195072"/>
                  </a:lnTo>
                  <a:lnTo>
                    <a:pt x="97536" y="176784"/>
                  </a:lnTo>
                  <a:lnTo>
                    <a:pt x="21336" y="176784"/>
                  </a:lnTo>
                  <a:lnTo>
                    <a:pt x="21336" y="137160"/>
                  </a:lnTo>
                  <a:lnTo>
                    <a:pt x="97536" y="137160"/>
                  </a:lnTo>
                  <a:lnTo>
                    <a:pt x="97536" y="115824"/>
                  </a:lnTo>
                  <a:lnTo>
                    <a:pt x="21336" y="115824"/>
                  </a:lnTo>
                  <a:lnTo>
                    <a:pt x="21336" y="77724"/>
                  </a:lnTo>
                  <a:lnTo>
                    <a:pt x="97536" y="77724"/>
                  </a:lnTo>
                  <a:lnTo>
                    <a:pt x="97536" y="57912"/>
                  </a:lnTo>
                  <a:lnTo>
                    <a:pt x="21336" y="57912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583692"/>
                  </a:lnTo>
                  <a:lnTo>
                    <a:pt x="21336" y="583692"/>
                  </a:lnTo>
                  <a:lnTo>
                    <a:pt x="21336" y="490728"/>
                  </a:lnTo>
                  <a:lnTo>
                    <a:pt x="97536" y="490728"/>
                  </a:lnTo>
                  <a:lnTo>
                    <a:pt x="97536" y="583692"/>
                  </a:lnTo>
                  <a:lnTo>
                    <a:pt x="115824" y="583692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4408932" y="3107435"/>
              <a:ext cx="114300" cy="582295"/>
            </a:xfrm>
            <a:custGeom>
              <a:avLst/>
              <a:gdLst/>
              <a:ahLst/>
              <a:cxnLst/>
              <a:rect l="l" t="t" r="r" b="b"/>
              <a:pathLst>
                <a:path w="114300" h="582295">
                  <a:moveTo>
                    <a:pt x="18288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8288" y="582168"/>
                  </a:lnTo>
                  <a:lnTo>
                    <a:pt x="18288" y="0"/>
                  </a:lnTo>
                  <a:close/>
                </a:path>
                <a:path w="114300" h="582295">
                  <a:moveTo>
                    <a:pt x="114300" y="0"/>
                  </a:moveTo>
                  <a:lnTo>
                    <a:pt x="96012" y="0"/>
                  </a:lnTo>
                  <a:lnTo>
                    <a:pt x="96012" y="582168"/>
                  </a:lnTo>
                  <a:lnTo>
                    <a:pt x="114300" y="582168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422648" y="3163823"/>
              <a:ext cx="83820" cy="433070"/>
            </a:xfrm>
            <a:custGeom>
              <a:avLst/>
              <a:gdLst/>
              <a:ahLst/>
              <a:cxnLst/>
              <a:rect l="l" t="t" r="r" b="b"/>
              <a:pathLst>
                <a:path w="83820" h="433070">
                  <a:moveTo>
                    <a:pt x="83820" y="414528"/>
                  </a:moveTo>
                  <a:lnTo>
                    <a:pt x="0" y="414528"/>
                  </a:lnTo>
                  <a:lnTo>
                    <a:pt x="0" y="432816"/>
                  </a:lnTo>
                  <a:lnTo>
                    <a:pt x="83820" y="432816"/>
                  </a:lnTo>
                  <a:lnTo>
                    <a:pt x="83820" y="414528"/>
                  </a:lnTo>
                  <a:close/>
                </a:path>
                <a:path w="83820" h="433070">
                  <a:moveTo>
                    <a:pt x="83820" y="356616"/>
                  </a:moveTo>
                  <a:lnTo>
                    <a:pt x="0" y="356616"/>
                  </a:lnTo>
                  <a:lnTo>
                    <a:pt x="0" y="374904"/>
                  </a:lnTo>
                  <a:lnTo>
                    <a:pt x="83820" y="374904"/>
                  </a:lnTo>
                  <a:lnTo>
                    <a:pt x="83820" y="356616"/>
                  </a:lnTo>
                  <a:close/>
                </a:path>
                <a:path w="83820" h="433070">
                  <a:moveTo>
                    <a:pt x="83820" y="295656"/>
                  </a:moveTo>
                  <a:lnTo>
                    <a:pt x="0" y="295656"/>
                  </a:lnTo>
                  <a:lnTo>
                    <a:pt x="0" y="315480"/>
                  </a:lnTo>
                  <a:lnTo>
                    <a:pt x="83820" y="315480"/>
                  </a:lnTo>
                  <a:lnTo>
                    <a:pt x="83820" y="295656"/>
                  </a:lnTo>
                  <a:close/>
                </a:path>
                <a:path w="83820" h="433070">
                  <a:moveTo>
                    <a:pt x="83820" y="236220"/>
                  </a:moveTo>
                  <a:lnTo>
                    <a:pt x="0" y="236220"/>
                  </a:lnTo>
                  <a:lnTo>
                    <a:pt x="0" y="254508"/>
                  </a:lnTo>
                  <a:lnTo>
                    <a:pt x="83820" y="254508"/>
                  </a:lnTo>
                  <a:lnTo>
                    <a:pt x="83820" y="236220"/>
                  </a:lnTo>
                  <a:close/>
                </a:path>
                <a:path w="83820" h="433070">
                  <a:moveTo>
                    <a:pt x="83820" y="178308"/>
                  </a:moveTo>
                  <a:lnTo>
                    <a:pt x="0" y="178308"/>
                  </a:lnTo>
                  <a:lnTo>
                    <a:pt x="0" y="196596"/>
                  </a:lnTo>
                  <a:lnTo>
                    <a:pt x="83820" y="196596"/>
                  </a:lnTo>
                  <a:lnTo>
                    <a:pt x="83820" y="178308"/>
                  </a:lnTo>
                  <a:close/>
                </a:path>
                <a:path w="83820" h="433070">
                  <a:moveTo>
                    <a:pt x="83820" y="118872"/>
                  </a:moveTo>
                  <a:lnTo>
                    <a:pt x="0" y="118872"/>
                  </a:lnTo>
                  <a:lnTo>
                    <a:pt x="0" y="137160"/>
                  </a:lnTo>
                  <a:lnTo>
                    <a:pt x="83820" y="137160"/>
                  </a:lnTo>
                  <a:lnTo>
                    <a:pt x="83820" y="118872"/>
                  </a:lnTo>
                  <a:close/>
                </a:path>
                <a:path w="83820" h="433070">
                  <a:moveTo>
                    <a:pt x="83820" y="57912"/>
                  </a:moveTo>
                  <a:lnTo>
                    <a:pt x="0" y="57912"/>
                  </a:lnTo>
                  <a:lnTo>
                    <a:pt x="0" y="79248"/>
                  </a:lnTo>
                  <a:lnTo>
                    <a:pt x="83820" y="79248"/>
                  </a:lnTo>
                  <a:lnTo>
                    <a:pt x="83820" y="57912"/>
                  </a:lnTo>
                  <a:close/>
                </a:path>
                <a:path w="83820" h="433070">
                  <a:moveTo>
                    <a:pt x="83820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83820" y="19812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F6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396740" y="3107435"/>
              <a:ext cx="116205" cy="582295"/>
            </a:xfrm>
            <a:custGeom>
              <a:avLst/>
              <a:gdLst/>
              <a:ahLst/>
              <a:cxnLst/>
              <a:rect l="l" t="t" r="r" b="b"/>
              <a:pathLst>
                <a:path w="116204" h="582295">
                  <a:moveTo>
                    <a:pt x="115824" y="0"/>
                  </a:moveTo>
                  <a:lnTo>
                    <a:pt x="97536" y="0"/>
                  </a:lnTo>
                  <a:lnTo>
                    <a:pt x="97536" y="56388"/>
                  </a:lnTo>
                  <a:lnTo>
                    <a:pt x="97536" y="76200"/>
                  </a:lnTo>
                  <a:lnTo>
                    <a:pt x="97536" y="470916"/>
                  </a:lnTo>
                  <a:lnTo>
                    <a:pt x="21336" y="470916"/>
                  </a:lnTo>
                  <a:lnTo>
                    <a:pt x="21336" y="431292"/>
                  </a:lnTo>
                  <a:lnTo>
                    <a:pt x="97536" y="431292"/>
                  </a:lnTo>
                  <a:lnTo>
                    <a:pt x="97536" y="413004"/>
                  </a:lnTo>
                  <a:lnTo>
                    <a:pt x="21336" y="413004"/>
                  </a:lnTo>
                  <a:lnTo>
                    <a:pt x="21336" y="371868"/>
                  </a:lnTo>
                  <a:lnTo>
                    <a:pt x="97536" y="371868"/>
                  </a:lnTo>
                  <a:lnTo>
                    <a:pt x="97536" y="352044"/>
                  </a:lnTo>
                  <a:lnTo>
                    <a:pt x="21336" y="352044"/>
                  </a:lnTo>
                  <a:lnTo>
                    <a:pt x="21336" y="310896"/>
                  </a:lnTo>
                  <a:lnTo>
                    <a:pt x="97536" y="310896"/>
                  </a:lnTo>
                  <a:lnTo>
                    <a:pt x="97536" y="292608"/>
                  </a:lnTo>
                  <a:lnTo>
                    <a:pt x="21336" y="292608"/>
                  </a:lnTo>
                  <a:lnTo>
                    <a:pt x="21336" y="252984"/>
                  </a:lnTo>
                  <a:lnTo>
                    <a:pt x="97536" y="252984"/>
                  </a:lnTo>
                  <a:lnTo>
                    <a:pt x="97536" y="234696"/>
                  </a:lnTo>
                  <a:lnTo>
                    <a:pt x="21336" y="234696"/>
                  </a:lnTo>
                  <a:lnTo>
                    <a:pt x="21336" y="193548"/>
                  </a:lnTo>
                  <a:lnTo>
                    <a:pt x="97536" y="193548"/>
                  </a:lnTo>
                  <a:lnTo>
                    <a:pt x="97536" y="175260"/>
                  </a:lnTo>
                  <a:lnTo>
                    <a:pt x="21336" y="175260"/>
                  </a:lnTo>
                  <a:lnTo>
                    <a:pt x="21336" y="135636"/>
                  </a:lnTo>
                  <a:lnTo>
                    <a:pt x="97536" y="135636"/>
                  </a:lnTo>
                  <a:lnTo>
                    <a:pt x="97536" y="114300"/>
                  </a:lnTo>
                  <a:lnTo>
                    <a:pt x="21336" y="114300"/>
                  </a:lnTo>
                  <a:lnTo>
                    <a:pt x="21336" y="76200"/>
                  </a:lnTo>
                  <a:lnTo>
                    <a:pt x="97536" y="76200"/>
                  </a:lnTo>
                  <a:lnTo>
                    <a:pt x="97536" y="56388"/>
                  </a:lnTo>
                  <a:lnTo>
                    <a:pt x="21336" y="5638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582168"/>
                  </a:lnTo>
                  <a:lnTo>
                    <a:pt x="21336" y="582168"/>
                  </a:lnTo>
                  <a:lnTo>
                    <a:pt x="21336" y="489204"/>
                  </a:lnTo>
                  <a:lnTo>
                    <a:pt x="97536" y="489204"/>
                  </a:lnTo>
                  <a:lnTo>
                    <a:pt x="97536" y="582168"/>
                  </a:lnTo>
                  <a:lnTo>
                    <a:pt x="115824" y="582168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83921" y="679196"/>
            <a:ext cx="56527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implementing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solutions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together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we’ll</a:t>
            </a:r>
            <a:r>
              <a:rPr dirty="0" sz="12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get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significant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reduction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electricity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malicious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consumption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were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being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extensively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adds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buildings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running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reduce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approximately: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278079" y="3019170"/>
            <a:ext cx="20599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243E55"/>
                </a:solidFill>
                <a:latin typeface="Arial MT"/>
                <a:cs typeface="Arial MT"/>
              </a:rPr>
              <a:t>unit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calculated </a:t>
            </a:r>
            <a:r>
              <a:rPr dirty="0" sz="600" spc="-20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 the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5">
                <a:solidFill>
                  <a:srgbClr val="243E55"/>
                </a:solidFill>
                <a:latin typeface="Arial MT"/>
                <a:cs typeface="Arial MT"/>
              </a:rPr>
              <a:t>basis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85">
                <a:solidFill>
                  <a:srgbClr val="243E55"/>
                </a:solidFill>
                <a:latin typeface="Arial MT"/>
                <a:cs typeface="Arial MT"/>
              </a:rPr>
              <a:t>1x3</a:t>
            </a:r>
            <a:r>
              <a:rPr dirty="0" sz="6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ton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5">
                <a:solidFill>
                  <a:srgbClr val="243E55"/>
                </a:solidFill>
                <a:latin typeface="Arial MT"/>
                <a:cs typeface="Arial MT"/>
              </a:rPr>
              <a:t>ac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being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0">
                <a:solidFill>
                  <a:srgbClr val="243E55"/>
                </a:solidFill>
                <a:latin typeface="Arial MT"/>
                <a:cs typeface="Arial MT"/>
              </a:rPr>
              <a:t>used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0">
                <a:solidFill>
                  <a:srgbClr val="243E55"/>
                </a:solidFill>
                <a:latin typeface="Arial MT"/>
                <a:cs typeface="Arial MT"/>
              </a:rPr>
              <a:t>24h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daily.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275336" y="4268520"/>
            <a:ext cx="27235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data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calculated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6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5">
                <a:solidFill>
                  <a:srgbClr val="243E55"/>
                </a:solidFill>
                <a:latin typeface="Arial MT"/>
                <a:cs typeface="Arial MT"/>
              </a:rPr>
              <a:t>basis</a:t>
            </a:r>
            <a:r>
              <a:rPr dirty="0" sz="6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0">
                <a:solidFill>
                  <a:srgbClr val="243E55"/>
                </a:solidFill>
                <a:latin typeface="Arial MT"/>
                <a:cs typeface="Arial MT"/>
              </a:rPr>
              <a:t>data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collected</a:t>
            </a:r>
            <a:r>
              <a:rPr dirty="0" sz="6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6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35">
                <a:solidFill>
                  <a:srgbClr val="243E55"/>
                </a:solidFill>
                <a:latin typeface="Arial MT"/>
                <a:cs typeface="Arial MT"/>
              </a:rPr>
              <a:t>various</a:t>
            </a:r>
            <a:r>
              <a:rPr dirty="0" sz="600" spc="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243E55"/>
                </a:solidFill>
                <a:latin typeface="Arial MT"/>
                <a:cs typeface="Arial MT"/>
              </a:rPr>
              <a:t>factchecker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4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6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243E55"/>
                </a:solidFill>
                <a:latin typeface="Arial MT"/>
                <a:cs typeface="Arial MT"/>
              </a:rPr>
              <a:t>universities.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0" y="88392"/>
            <a:ext cx="7118984" cy="574675"/>
          </a:xfrm>
          <a:custGeom>
            <a:avLst/>
            <a:gdLst/>
            <a:ahLst/>
            <a:cxnLst/>
            <a:rect l="l" t="t" r="r" b="b"/>
            <a:pathLst>
              <a:path w="7118984" h="574675">
                <a:moveTo>
                  <a:pt x="7118604" y="0"/>
                </a:moveTo>
                <a:lnTo>
                  <a:pt x="0" y="0"/>
                </a:lnTo>
                <a:lnTo>
                  <a:pt x="0" y="574548"/>
                </a:lnTo>
                <a:lnTo>
                  <a:pt x="7118604" y="574548"/>
                </a:lnTo>
                <a:lnTo>
                  <a:pt x="7118604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78739" y="70180"/>
            <a:ext cx="69278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80" b="1">
                <a:solidFill>
                  <a:srgbClr val="87922A"/>
                </a:solidFill>
                <a:latin typeface="Tahoma"/>
                <a:cs typeface="Tahoma"/>
              </a:rPr>
              <a:t>ENERGY</a:t>
            </a:r>
            <a:r>
              <a:rPr dirty="0" sz="3200" spc="-180" b="1">
                <a:solidFill>
                  <a:srgbClr val="87922A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87922A"/>
                </a:solidFill>
                <a:latin typeface="Tahoma"/>
                <a:cs typeface="Tahoma"/>
              </a:rPr>
              <a:t>AND</a:t>
            </a:r>
            <a:r>
              <a:rPr dirty="0" sz="3200" spc="-175" b="1">
                <a:solidFill>
                  <a:srgbClr val="87922A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87922A"/>
                </a:solidFill>
                <a:latin typeface="Tahoma"/>
                <a:cs typeface="Tahoma"/>
              </a:rPr>
              <a:t>CARBON</a:t>
            </a:r>
            <a:r>
              <a:rPr dirty="0" sz="3200" spc="-200" b="1">
                <a:solidFill>
                  <a:srgbClr val="87922A"/>
                </a:solidFill>
                <a:latin typeface="Tahoma"/>
                <a:cs typeface="Tahoma"/>
              </a:rPr>
              <a:t> </a:t>
            </a:r>
            <a:r>
              <a:rPr dirty="0" sz="3200" spc="-150" b="1">
                <a:solidFill>
                  <a:srgbClr val="87922A"/>
                </a:solidFill>
                <a:latin typeface="Tahoma"/>
                <a:cs typeface="Tahoma"/>
              </a:rPr>
              <a:t>EMMISIONS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97405" cy="1543685"/>
          </a:xfrm>
          <a:custGeom>
            <a:avLst/>
            <a:gdLst/>
            <a:ahLst/>
            <a:cxnLst/>
            <a:rect l="l" t="t" r="r" b="b"/>
            <a:pathLst>
              <a:path w="2097405" h="1543685">
                <a:moveTo>
                  <a:pt x="2097085" y="0"/>
                </a:moveTo>
                <a:lnTo>
                  <a:pt x="2081197" y="63447"/>
                </a:lnTo>
                <a:lnTo>
                  <a:pt x="2060448" y="106172"/>
                </a:lnTo>
                <a:lnTo>
                  <a:pt x="2032084" y="145620"/>
                </a:lnTo>
                <a:lnTo>
                  <a:pt x="1998505" y="179310"/>
                </a:lnTo>
                <a:lnTo>
                  <a:pt x="1960527" y="207513"/>
                </a:lnTo>
                <a:lnTo>
                  <a:pt x="1918964" y="230501"/>
                </a:lnTo>
                <a:lnTo>
                  <a:pt x="1874633" y="248547"/>
                </a:lnTo>
                <a:lnTo>
                  <a:pt x="1828348" y="261921"/>
                </a:lnTo>
                <a:lnTo>
                  <a:pt x="1780925" y="270895"/>
                </a:lnTo>
                <a:lnTo>
                  <a:pt x="1733178" y="275742"/>
                </a:lnTo>
                <a:lnTo>
                  <a:pt x="1685925" y="276733"/>
                </a:lnTo>
                <a:lnTo>
                  <a:pt x="1637175" y="273135"/>
                </a:lnTo>
                <a:lnTo>
                  <a:pt x="1588207" y="265864"/>
                </a:lnTo>
                <a:lnTo>
                  <a:pt x="1539056" y="256044"/>
                </a:lnTo>
                <a:lnTo>
                  <a:pt x="1489755" y="244801"/>
                </a:lnTo>
                <a:lnTo>
                  <a:pt x="1440339" y="233258"/>
                </a:lnTo>
                <a:lnTo>
                  <a:pt x="1390842" y="222542"/>
                </a:lnTo>
                <a:lnTo>
                  <a:pt x="1341297" y="213776"/>
                </a:lnTo>
                <a:lnTo>
                  <a:pt x="1291740" y="208087"/>
                </a:lnTo>
                <a:lnTo>
                  <a:pt x="1242203" y="206599"/>
                </a:lnTo>
                <a:lnTo>
                  <a:pt x="1192722" y="210437"/>
                </a:lnTo>
                <a:lnTo>
                  <a:pt x="1143330" y="220725"/>
                </a:lnTo>
                <a:lnTo>
                  <a:pt x="1096656" y="237891"/>
                </a:lnTo>
                <a:lnTo>
                  <a:pt x="1057930" y="262280"/>
                </a:lnTo>
                <a:lnTo>
                  <a:pt x="1027765" y="294380"/>
                </a:lnTo>
                <a:lnTo>
                  <a:pt x="1006773" y="334680"/>
                </a:lnTo>
                <a:lnTo>
                  <a:pt x="995565" y="383666"/>
                </a:lnTo>
                <a:lnTo>
                  <a:pt x="990793" y="429435"/>
                </a:lnTo>
                <a:lnTo>
                  <a:pt x="986758" y="474978"/>
                </a:lnTo>
                <a:lnTo>
                  <a:pt x="980522" y="520040"/>
                </a:lnTo>
                <a:lnTo>
                  <a:pt x="969150" y="564364"/>
                </a:lnTo>
                <a:lnTo>
                  <a:pt x="949706" y="607695"/>
                </a:lnTo>
                <a:lnTo>
                  <a:pt x="921175" y="647326"/>
                </a:lnTo>
                <a:lnTo>
                  <a:pt x="887150" y="680013"/>
                </a:lnTo>
                <a:lnTo>
                  <a:pt x="848554" y="706364"/>
                </a:lnTo>
                <a:lnTo>
                  <a:pt x="806309" y="726989"/>
                </a:lnTo>
                <a:lnTo>
                  <a:pt x="761339" y="742498"/>
                </a:lnTo>
                <a:lnTo>
                  <a:pt x="714565" y="753500"/>
                </a:lnTo>
                <a:lnTo>
                  <a:pt x="666912" y="760604"/>
                </a:lnTo>
                <a:lnTo>
                  <a:pt x="619301" y="764419"/>
                </a:lnTo>
                <a:lnTo>
                  <a:pt x="572655" y="765555"/>
                </a:lnTo>
                <a:lnTo>
                  <a:pt x="526975" y="764851"/>
                </a:lnTo>
                <a:lnTo>
                  <a:pt x="479807" y="764149"/>
                </a:lnTo>
                <a:lnTo>
                  <a:pt x="432215" y="765571"/>
                </a:lnTo>
                <a:lnTo>
                  <a:pt x="385261" y="771238"/>
                </a:lnTo>
                <a:lnTo>
                  <a:pt x="340005" y="783268"/>
                </a:lnTo>
                <a:lnTo>
                  <a:pt x="297510" y="803783"/>
                </a:lnTo>
                <a:lnTo>
                  <a:pt x="261861" y="833689"/>
                </a:lnTo>
                <a:lnTo>
                  <a:pt x="233674" y="870064"/>
                </a:lnTo>
                <a:lnTo>
                  <a:pt x="211846" y="910840"/>
                </a:lnTo>
                <a:lnTo>
                  <a:pt x="195277" y="953951"/>
                </a:lnTo>
                <a:lnTo>
                  <a:pt x="182867" y="997330"/>
                </a:lnTo>
                <a:lnTo>
                  <a:pt x="172943" y="1043495"/>
                </a:lnTo>
                <a:lnTo>
                  <a:pt x="164880" y="1090179"/>
                </a:lnTo>
                <a:lnTo>
                  <a:pt x="157885" y="1137141"/>
                </a:lnTo>
                <a:lnTo>
                  <a:pt x="151166" y="1184139"/>
                </a:lnTo>
                <a:lnTo>
                  <a:pt x="143930" y="1230930"/>
                </a:lnTo>
                <a:lnTo>
                  <a:pt x="135385" y="1277272"/>
                </a:lnTo>
                <a:lnTo>
                  <a:pt x="124739" y="1322923"/>
                </a:lnTo>
                <a:lnTo>
                  <a:pt x="111198" y="1367641"/>
                </a:lnTo>
                <a:lnTo>
                  <a:pt x="93971" y="1411183"/>
                </a:lnTo>
                <a:lnTo>
                  <a:pt x="72265" y="1453308"/>
                </a:lnTo>
                <a:lnTo>
                  <a:pt x="45288" y="1493774"/>
                </a:lnTo>
                <a:lnTo>
                  <a:pt x="14681" y="1529400"/>
                </a:lnTo>
                <a:lnTo>
                  <a:pt x="0" y="1543343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21723" y="2419014"/>
            <a:ext cx="822325" cy="1085850"/>
          </a:xfrm>
          <a:custGeom>
            <a:avLst/>
            <a:gdLst/>
            <a:ahLst/>
            <a:cxnLst/>
            <a:rect l="l" t="t" r="r" b="b"/>
            <a:pathLst>
              <a:path w="822325" h="1085850">
                <a:moveTo>
                  <a:pt x="822276" y="1085508"/>
                </a:moveTo>
                <a:lnTo>
                  <a:pt x="774155" y="1018157"/>
                </a:lnTo>
                <a:lnTo>
                  <a:pt x="755316" y="971485"/>
                </a:lnTo>
                <a:lnTo>
                  <a:pt x="742901" y="919180"/>
                </a:lnTo>
                <a:lnTo>
                  <a:pt x="737788" y="880504"/>
                </a:lnTo>
                <a:lnTo>
                  <a:pt x="731709" y="841519"/>
                </a:lnTo>
                <a:lnTo>
                  <a:pt x="721702" y="803773"/>
                </a:lnTo>
                <a:lnTo>
                  <a:pt x="704801" y="768812"/>
                </a:lnTo>
                <a:lnTo>
                  <a:pt x="661669" y="724076"/>
                </a:lnTo>
                <a:lnTo>
                  <a:pt x="607011" y="695152"/>
                </a:lnTo>
                <a:lnTo>
                  <a:pt x="564573" y="681398"/>
                </a:lnTo>
                <a:lnTo>
                  <a:pt x="520810" y="671923"/>
                </a:lnTo>
                <a:lnTo>
                  <a:pt x="476110" y="665607"/>
                </a:lnTo>
                <a:lnTo>
                  <a:pt x="430863" y="661331"/>
                </a:lnTo>
                <a:lnTo>
                  <a:pt x="385456" y="657977"/>
                </a:lnTo>
                <a:lnTo>
                  <a:pt x="340278" y="654425"/>
                </a:lnTo>
                <a:lnTo>
                  <a:pt x="295717" y="649558"/>
                </a:lnTo>
                <a:lnTo>
                  <a:pt x="252162" y="642255"/>
                </a:lnTo>
                <a:lnTo>
                  <a:pt x="210001" y="631398"/>
                </a:lnTo>
                <a:lnTo>
                  <a:pt x="169623" y="615868"/>
                </a:lnTo>
                <a:lnTo>
                  <a:pt x="131416" y="594546"/>
                </a:lnTo>
                <a:lnTo>
                  <a:pt x="95769" y="566314"/>
                </a:lnTo>
                <a:lnTo>
                  <a:pt x="63070" y="530052"/>
                </a:lnTo>
                <a:lnTo>
                  <a:pt x="36400" y="488752"/>
                </a:lnTo>
                <a:lnTo>
                  <a:pt x="17131" y="445218"/>
                </a:lnTo>
                <a:lnTo>
                  <a:pt x="5064" y="400234"/>
                </a:lnTo>
                <a:lnTo>
                  <a:pt x="0" y="354586"/>
                </a:lnTo>
                <a:lnTo>
                  <a:pt x="1737" y="309057"/>
                </a:lnTo>
                <a:lnTo>
                  <a:pt x="10078" y="264434"/>
                </a:lnTo>
                <a:lnTo>
                  <a:pt x="24823" y="221501"/>
                </a:lnTo>
                <a:lnTo>
                  <a:pt x="45770" y="181043"/>
                </a:lnTo>
                <a:lnTo>
                  <a:pt x="72722" y="143845"/>
                </a:lnTo>
                <a:lnTo>
                  <a:pt x="100345" y="101478"/>
                </a:lnTo>
                <a:lnTo>
                  <a:pt x="136444" y="65422"/>
                </a:lnTo>
                <a:lnTo>
                  <a:pt x="179164" y="36510"/>
                </a:lnTo>
                <a:lnTo>
                  <a:pt x="226646" y="15575"/>
                </a:lnTo>
                <a:lnTo>
                  <a:pt x="273690" y="4222"/>
                </a:lnTo>
                <a:lnTo>
                  <a:pt x="321152" y="0"/>
                </a:lnTo>
                <a:lnTo>
                  <a:pt x="368831" y="1656"/>
                </a:lnTo>
                <a:lnTo>
                  <a:pt x="416527" y="7939"/>
                </a:lnTo>
                <a:lnTo>
                  <a:pt x="464038" y="17598"/>
                </a:lnTo>
                <a:lnTo>
                  <a:pt x="511164" y="29380"/>
                </a:lnTo>
                <a:lnTo>
                  <a:pt x="557703" y="42035"/>
                </a:lnTo>
                <a:lnTo>
                  <a:pt x="603455" y="54310"/>
                </a:lnTo>
                <a:lnTo>
                  <a:pt x="653467" y="65875"/>
                </a:lnTo>
                <a:lnTo>
                  <a:pt x="704277" y="74344"/>
                </a:lnTo>
                <a:lnTo>
                  <a:pt x="755635" y="77527"/>
                </a:lnTo>
                <a:lnTo>
                  <a:pt x="807290" y="73233"/>
                </a:lnTo>
                <a:lnTo>
                  <a:pt x="822276" y="69853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658606" y="1309877"/>
            <a:ext cx="485775" cy="868680"/>
          </a:xfrm>
          <a:custGeom>
            <a:avLst/>
            <a:gdLst/>
            <a:ahLst/>
            <a:cxnLst/>
            <a:rect l="l" t="t" r="r" b="b"/>
            <a:pathLst>
              <a:path w="485775" h="868680">
                <a:moveTo>
                  <a:pt x="238505" y="0"/>
                </a:moveTo>
                <a:lnTo>
                  <a:pt x="178419" y="10572"/>
                </a:lnTo>
                <a:lnTo>
                  <a:pt x="125475" y="42291"/>
                </a:lnTo>
                <a:lnTo>
                  <a:pt x="93840" y="78793"/>
                </a:lnTo>
                <a:lnTo>
                  <a:pt x="74172" y="120953"/>
                </a:lnTo>
                <a:lnTo>
                  <a:pt x="66396" y="166503"/>
                </a:lnTo>
                <a:lnTo>
                  <a:pt x="70441" y="213174"/>
                </a:lnTo>
                <a:lnTo>
                  <a:pt x="86233" y="258699"/>
                </a:lnTo>
                <a:lnTo>
                  <a:pt x="110191" y="299102"/>
                </a:lnTo>
                <a:lnTo>
                  <a:pt x="135496" y="339883"/>
                </a:lnTo>
                <a:lnTo>
                  <a:pt x="154474" y="381786"/>
                </a:lnTo>
                <a:lnTo>
                  <a:pt x="159450" y="425554"/>
                </a:lnTo>
                <a:lnTo>
                  <a:pt x="142748" y="471932"/>
                </a:lnTo>
                <a:lnTo>
                  <a:pt x="96647" y="526462"/>
                </a:lnTo>
                <a:lnTo>
                  <a:pt x="71060" y="551816"/>
                </a:lnTo>
                <a:lnTo>
                  <a:pt x="47117" y="578612"/>
                </a:lnTo>
                <a:lnTo>
                  <a:pt x="27164" y="605686"/>
                </a:lnTo>
                <a:lnTo>
                  <a:pt x="12366" y="635095"/>
                </a:lnTo>
                <a:lnTo>
                  <a:pt x="3165" y="666837"/>
                </a:lnTo>
                <a:lnTo>
                  <a:pt x="0" y="700913"/>
                </a:lnTo>
                <a:lnTo>
                  <a:pt x="7615" y="748730"/>
                </a:lnTo>
                <a:lnTo>
                  <a:pt x="27521" y="791145"/>
                </a:lnTo>
                <a:lnTo>
                  <a:pt x="58046" y="826112"/>
                </a:lnTo>
                <a:lnTo>
                  <a:pt x="97519" y="851581"/>
                </a:lnTo>
                <a:lnTo>
                  <a:pt x="144272" y="865505"/>
                </a:lnTo>
                <a:lnTo>
                  <a:pt x="170942" y="868680"/>
                </a:lnTo>
                <a:lnTo>
                  <a:pt x="217071" y="861507"/>
                </a:lnTo>
                <a:lnTo>
                  <a:pt x="258068" y="842142"/>
                </a:lnTo>
                <a:lnTo>
                  <a:pt x="294834" y="813816"/>
                </a:lnTo>
                <a:lnTo>
                  <a:pt x="328271" y="779759"/>
                </a:lnTo>
                <a:lnTo>
                  <a:pt x="359283" y="743204"/>
                </a:lnTo>
                <a:lnTo>
                  <a:pt x="380239" y="719262"/>
                </a:lnTo>
                <a:lnTo>
                  <a:pt x="403399" y="696356"/>
                </a:lnTo>
                <a:lnTo>
                  <a:pt x="429202" y="677285"/>
                </a:lnTo>
                <a:lnTo>
                  <a:pt x="458089" y="664845"/>
                </a:lnTo>
                <a:lnTo>
                  <a:pt x="465963" y="663321"/>
                </a:lnTo>
                <a:lnTo>
                  <a:pt x="473837" y="661670"/>
                </a:lnTo>
                <a:lnTo>
                  <a:pt x="481584" y="661670"/>
                </a:lnTo>
                <a:lnTo>
                  <a:pt x="485394" y="662132"/>
                </a:lnTo>
              </a:path>
              <a:path w="485775" h="868680">
                <a:moveTo>
                  <a:pt x="485394" y="180960"/>
                </a:moveTo>
                <a:lnTo>
                  <a:pt x="456552" y="158819"/>
                </a:lnTo>
                <a:lnTo>
                  <a:pt x="423034" y="125434"/>
                </a:lnTo>
                <a:lnTo>
                  <a:pt x="393826" y="87757"/>
                </a:lnTo>
                <a:lnTo>
                  <a:pt x="382581" y="71927"/>
                </a:lnTo>
                <a:lnTo>
                  <a:pt x="370062" y="57229"/>
                </a:lnTo>
                <a:lnTo>
                  <a:pt x="340487" y="31369"/>
                </a:lnTo>
                <a:lnTo>
                  <a:pt x="291830" y="8016"/>
                </a:lnTo>
                <a:lnTo>
                  <a:pt x="265459" y="2026"/>
                </a:lnTo>
                <a:lnTo>
                  <a:pt x="238505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94028" y="1163119"/>
            <a:ext cx="448945" cy="452120"/>
          </a:xfrm>
          <a:custGeom>
            <a:avLst/>
            <a:gdLst/>
            <a:ahLst/>
            <a:cxnLst/>
            <a:rect l="l" t="t" r="r" b="b"/>
            <a:pathLst>
              <a:path w="448944" h="452119">
                <a:moveTo>
                  <a:pt x="115177" y="30426"/>
                </a:moveTo>
                <a:lnTo>
                  <a:pt x="78151" y="61162"/>
                </a:lnTo>
                <a:lnTo>
                  <a:pt x="40709" y="105563"/>
                </a:lnTo>
                <a:lnTo>
                  <a:pt x="19831" y="142656"/>
                </a:lnTo>
                <a:lnTo>
                  <a:pt x="6077" y="182718"/>
                </a:lnTo>
                <a:lnTo>
                  <a:pt x="0" y="224593"/>
                </a:lnTo>
                <a:lnTo>
                  <a:pt x="2148" y="267129"/>
                </a:lnTo>
                <a:lnTo>
                  <a:pt x="13075" y="309173"/>
                </a:lnTo>
                <a:lnTo>
                  <a:pt x="33329" y="349571"/>
                </a:lnTo>
                <a:lnTo>
                  <a:pt x="63463" y="387169"/>
                </a:lnTo>
                <a:lnTo>
                  <a:pt x="98250" y="416210"/>
                </a:lnTo>
                <a:lnTo>
                  <a:pt x="136084" y="436393"/>
                </a:lnTo>
                <a:lnTo>
                  <a:pt x="175898" y="448181"/>
                </a:lnTo>
                <a:lnTo>
                  <a:pt x="216626" y="452033"/>
                </a:lnTo>
                <a:lnTo>
                  <a:pt x="257201" y="448412"/>
                </a:lnTo>
                <a:lnTo>
                  <a:pt x="296557" y="437778"/>
                </a:lnTo>
                <a:lnTo>
                  <a:pt x="333628" y="420594"/>
                </a:lnTo>
                <a:lnTo>
                  <a:pt x="367348" y="397320"/>
                </a:lnTo>
                <a:lnTo>
                  <a:pt x="396649" y="368417"/>
                </a:lnTo>
                <a:lnTo>
                  <a:pt x="420467" y="334346"/>
                </a:lnTo>
                <a:lnTo>
                  <a:pt x="437734" y="295570"/>
                </a:lnTo>
                <a:lnTo>
                  <a:pt x="447384" y="252549"/>
                </a:lnTo>
                <a:lnTo>
                  <a:pt x="448418" y="210176"/>
                </a:lnTo>
                <a:lnTo>
                  <a:pt x="441165" y="169606"/>
                </a:lnTo>
                <a:lnTo>
                  <a:pt x="426545" y="131599"/>
                </a:lnTo>
                <a:lnTo>
                  <a:pt x="405478" y="96917"/>
                </a:lnTo>
                <a:lnTo>
                  <a:pt x="378883" y="66321"/>
                </a:lnTo>
                <a:lnTo>
                  <a:pt x="347679" y="40570"/>
                </a:lnTo>
                <a:lnTo>
                  <a:pt x="312787" y="20426"/>
                </a:lnTo>
                <a:lnTo>
                  <a:pt x="275126" y="6649"/>
                </a:lnTo>
                <a:lnTo>
                  <a:pt x="235615" y="0"/>
                </a:lnTo>
                <a:lnTo>
                  <a:pt x="195173" y="1239"/>
                </a:lnTo>
                <a:lnTo>
                  <a:pt x="154721" y="11127"/>
                </a:lnTo>
                <a:lnTo>
                  <a:pt x="115177" y="3042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588443" y="2951988"/>
            <a:ext cx="8555990" cy="2192020"/>
            <a:chOff x="588443" y="2951988"/>
            <a:chExt cx="8555990" cy="2192020"/>
          </a:xfrm>
        </p:grpSpPr>
        <p:sp>
          <p:nvSpPr>
            <p:cNvPr id="7" name="object 7" descr=""/>
            <p:cNvSpPr/>
            <p:nvPr/>
          </p:nvSpPr>
          <p:spPr>
            <a:xfrm>
              <a:off x="588443" y="2951988"/>
              <a:ext cx="8406765" cy="2192020"/>
            </a:xfrm>
            <a:custGeom>
              <a:avLst/>
              <a:gdLst/>
              <a:ahLst/>
              <a:cxnLst/>
              <a:rect l="l" t="t" r="r" b="b"/>
              <a:pathLst>
                <a:path w="8406765" h="2192020">
                  <a:moveTo>
                    <a:pt x="1830779" y="0"/>
                  </a:moveTo>
                  <a:lnTo>
                    <a:pt x="1781945" y="477"/>
                  </a:lnTo>
                  <a:lnTo>
                    <a:pt x="1733219" y="1921"/>
                  </a:lnTo>
                  <a:lnTo>
                    <a:pt x="1684632" y="4352"/>
                  </a:lnTo>
                  <a:lnTo>
                    <a:pt x="1636216" y="7789"/>
                  </a:lnTo>
                  <a:lnTo>
                    <a:pt x="1588003" y="12250"/>
                  </a:lnTo>
                  <a:lnTo>
                    <a:pt x="1540026" y="17756"/>
                  </a:lnTo>
                  <a:lnTo>
                    <a:pt x="1492317" y="24325"/>
                  </a:lnTo>
                  <a:lnTo>
                    <a:pt x="1444906" y="31976"/>
                  </a:lnTo>
                  <a:lnTo>
                    <a:pt x="1397828" y="40730"/>
                  </a:lnTo>
                  <a:lnTo>
                    <a:pt x="1351113" y="50604"/>
                  </a:lnTo>
                  <a:lnTo>
                    <a:pt x="1304794" y="61619"/>
                  </a:lnTo>
                  <a:lnTo>
                    <a:pt x="1258902" y="73793"/>
                  </a:lnTo>
                  <a:lnTo>
                    <a:pt x="1213470" y="87146"/>
                  </a:lnTo>
                  <a:lnTo>
                    <a:pt x="1168529" y="101697"/>
                  </a:lnTo>
                  <a:lnTo>
                    <a:pt x="1124113" y="117465"/>
                  </a:lnTo>
                  <a:lnTo>
                    <a:pt x="1080252" y="134470"/>
                  </a:lnTo>
                  <a:lnTo>
                    <a:pt x="1036979" y="152730"/>
                  </a:lnTo>
                  <a:lnTo>
                    <a:pt x="994325" y="172265"/>
                  </a:lnTo>
                  <a:lnTo>
                    <a:pt x="952324" y="193095"/>
                  </a:lnTo>
                  <a:lnTo>
                    <a:pt x="911007" y="215237"/>
                  </a:lnTo>
                  <a:lnTo>
                    <a:pt x="870405" y="238713"/>
                  </a:lnTo>
                  <a:lnTo>
                    <a:pt x="830551" y="263540"/>
                  </a:lnTo>
                  <a:lnTo>
                    <a:pt x="791478" y="289738"/>
                  </a:lnTo>
                  <a:lnTo>
                    <a:pt x="753216" y="317326"/>
                  </a:lnTo>
                  <a:lnTo>
                    <a:pt x="715799" y="346324"/>
                  </a:lnTo>
                  <a:lnTo>
                    <a:pt x="679258" y="376751"/>
                  </a:lnTo>
                  <a:lnTo>
                    <a:pt x="643624" y="408626"/>
                  </a:lnTo>
                  <a:lnTo>
                    <a:pt x="608931" y="441968"/>
                  </a:lnTo>
                  <a:lnTo>
                    <a:pt x="575210" y="476796"/>
                  </a:lnTo>
                  <a:lnTo>
                    <a:pt x="542494" y="513130"/>
                  </a:lnTo>
                  <a:lnTo>
                    <a:pt x="510813" y="550989"/>
                  </a:lnTo>
                  <a:lnTo>
                    <a:pt x="480201" y="590392"/>
                  </a:lnTo>
                  <a:lnTo>
                    <a:pt x="450689" y="631358"/>
                  </a:lnTo>
                  <a:lnTo>
                    <a:pt x="422310" y="673907"/>
                  </a:lnTo>
                  <a:lnTo>
                    <a:pt x="395095" y="718058"/>
                  </a:lnTo>
                  <a:lnTo>
                    <a:pt x="371839" y="760868"/>
                  </a:lnTo>
                  <a:lnTo>
                    <a:pt x="350783" y="803657"/>
                  </a:lnTo>
                  <a:lnTo>
                    <a:pt x="331683" y="846432"/>
                  </a:lnTo>
                  <a:lnTo>
                    <a:pt x="314294" y="889202"/>
                  </a:lnTo>
                  <a:lnTo>
                    <a:pt x="298372" y="931976"/>
                  </a:lnTo>
                  <a:lnTo>
                    <a:pt x="268050" y="967684"/>
                  </a:lnTo>
                  <a:lnTo>
                    <a:pt x="239213" y="1004489"/>
                  </a:lnTo>
                  <a:lnTo>
                    <a:pt x="211886" y="1042335"/>
                  </a:lnTo>
                  <a:lnTo>
                    <a:pt x="186092" y="1081166"/>
                  </a:lnTo>
                  <a:lnTo>
                    <a:pt x="161857" y="1120925"/>
                  </a:lnTo>
                  <a:lnTo>
                    <a:pt x="139207" y="1161555"/>
                  </a:lnTo>
                  <a:lnTo>
                    <a:pt x="118165" y="1203000"/>
                  </a:lnTo>
                  <a:lnTo>
                    <a:pt x="98756" y="1245204"/>
                  </a:lnTo>
                  <a:lnTo>
                    <a:pt x="81007" y="1288109"/>
                  </a:lnTo>
                  <a:lnTo>
                    <a:pt x="64940" y="1331659"/>
                  </a:lnTo>
                  <a:lnTo>
                    <a:pt x="50582" y="1375798"/>
                  </a:lnTo>
                  <a:lnTo>
                    <a:pt x="37957" y="1420469"/>
                  </a:lnTo>
                  <a:lnTo>
                    <a:pt x="27091" y="1465615"/>
                  </a:lnTo>
                  <a:lnTo>
                    <a:pt x="18007" y="1511179"/>
                  </a:lnTo>
                  <a:lnTo>
                    <a:pt x="10731" y="1557106"/>
                  </a:lnTo>
                  <a:lnTo>
                    <a:pt x="5288" y="1603339"/>
                  </a:lnTo>
                  <a:lnTo>
                    <a:pt x="1703" y="1649820"/>
                  </a:lnTo>
                  <a:lnTo>
                    <a:pt x="0" y="1696494"/>
                  </a:lnTo>
                  <a:lnTo>
                    <a:pt x="204" y="1743304"/>
                  </a:lnTo>
                  <a:lnTo>
                    <a:pt x="2341" y="1790193"/>
                  </a:lnTo>
                  <a:lnTo>
                    <a:pt x="6434" y="1837105"/>
                  </a:lnTo>
                  <a:lnTo>
                    <a:pt x="12510" y="1883983"/>
                  </a:lnTo>
                  <a:lnTo>
                    <a:pt x="20593" y="1930770"/>
                  </a:lnTo>
                  <a:lnTo>
                    <a:pt x="30707" y="1977410"/>
                  </a:lnTo>
                  <a:lnTo>
                    <a:pt x="42879" y="2023847"/>
                  </a:lnTo>
                  <a:lnTo>
                    <a:pt x="57132" y="2070023"/>
                  </a:lnTo>
                  <a:lnTo>
                    <a:pt x="73491" y="2115883"/>
                  </a:lnTo>
                  <a:lnTo>
                    <a:pt x="91981" y="2161369"/>
                  </a:lnTo>
                  <a:lnTo>
                    <a:pt x="105794" y="2191510"/>
                  </a:lnTo>
                  <a:lnTo>
                    <a:pt x="6537433" y="2191510"/>
                  </a:lnTo>
                  <a:lnTo>
                    <a:pt x="6549685" y="2188578"/>
                  </a:lnTo>
                  <a:lnTo>
                    <a:pt x="6600899" y="2184789"/>
                  </a:lnTo>
                  <a:lnTo>
                    <a:pt x="8132063" y="2184789"/>
                  </a:lnTo>
                  <a:lnTo>
                    <a:pt x="8154720" y="2161877"/>
                  </a:lnTo>
                  <a:lnTo>
                    <a:pt x="8184504" y="2128793"/>
                  </a:lnTo>
                  <a:lnTo>
                    <a:pt x="8212311" y="2094816"/>
                  </a:lnTo>
                  <a:lnTo>
                    <a:pt x="8238163" y="2059995"/>
                  </a:lnTo>
                  <a:lnTo>
                    <a:pt x="8262080" y="2024381"/>
                  </a:lnTo>
                  <a:lnTo>
                    <a:pt x="8284083" y="1988025"/>
                  </a:lnTo>
                  <a:lnTo>
                    <a:pt x="8304194" y="1950977"/>
                  </a:lnTo>
                  <a:lnTo>
                    <a:pt x="8322432" y="1913289"/>
                  </a:lnTo>
                  <a:lnTo>
                    <a:pt x="8338820" y="1875010"/>
                  </a:lnTo>
                  <a:lnTo>
                    <a:pt x="8353379" y="1836192"/>
                  </a:lnTo>
                  <a:lnTo>
                    <a:pt x="8366128" y="1796885"/>
                  </a:lnTo>
                  <a:lnTo>
                    <a:pt x="8377090" y="1757140"/>
                  </a:lnTo>
                  <a:lnTo>
                    <a:pt x="8386284" y="1717008"/>
                  </a:lnTo>
                  <a:lnTo>
                    <a:pt x="8393733" y="1676539"/>
                  </a:lnTo>
                  <a:lnTo>
                    <a:pt x="8399456" y="1635784"/>
                  </a:lnTo>
                  <a:lnTo>
                    <a:pt x="8403476" y="1594794"/>
                  </a:lnTo>
                  <a:lnTo>
                    <a:pt x="8405812" y="1553619"/>
                  </a:lnTo>
                  <a:lnTo>
                    <a:pt x="8406487" y="1512310"/>
                  </a:lnTo>
                  <a:lnTo>
                    <a:pt x="8405520" y="1470918"/>
                  </a:lnTo>
                  <a:lnTo>
                    <a:pt x="8402933" y="1429493"/>
                  </a:lnTo>
                  <a:lnTo>
                    <a:pt x="8398746" y="1388086"/>
                  </a:lnTo>
                  <a:lnTo>
                    <a:pt x="8392982" y="1346748"/>
                  </a:lnTo>
                  <a:lnTo>
                    <a:pt x="8385660" y="1305529"/>
                  </a:lnTo>
                  <a:lnTo>
                    <a:pt x="8376802" y="1264480"/>
                  </a:lnTo>
                  <a:lnTo>
                    <a:pt x="8366428" y="1223652"/>
                  </a:lnTo>
                  <a:lnTo>
                    <a:pt x="8354560" y="1183096"/>
                  </a:lnTo>
                  <a:lnTo>
                    <a:pt x="8341219" y="1142861"/>
                  </a:lnTo>
                  <a:lnTo>
                    <a:pt x="8326425" y="1103000"/>
                  </a:lnTo>
                  <a:lnTo>
                    <a:pt x="8310199" y="1063562"/>
                  </a:lnTo>
                  <a:lnTo>
                    <a:pt x="8292563" y="1024598"/>
                  </a:lnTo>
                  <a:lnTo>
                    <a:pt x="8273537" y="986159"/>
                  </a:lnTo>
                  <a:lnTo>
                    <a:pt x="8253143" y="948295"/>
                  </a:lnTo>
                  <a:lnTo>
                    <a:pt x="8231400" y="911058"/>
                  </a:lnTo>
                  <a:lnTo>
                    <a:pt x="8208331" y="874498"/>
                  </a:lnTo>
                  <a:lnTo>
                    <a:pt x="8183957" y="838665"/>
                  </a:lnTo>
                  <a:lnTo>
                    <a:pt x="8158297" y="803610"/>
                  </a:lnTo>
                  <a:lnTo>
                    <a:pt x="8151140" y="794512"/>
                  </a:lnTo>
                  <a:lnTo>
                    <a:pt x="4910783" y="794512"/>
                  </a:lnTo>
                  <a:lnTo>
                    <a:pt x="4861895" y="793920"/>
                  </a:lnTo>
                  <a:lnTo>
                    <a:pt x="4813106" y="792169"/>
                  </a:lnTo>
                  <a:lnTo>
                    <a:pt x="4764416" y="789299"/>
                  </a:lnTo>
                  <a:lnTo>
                    <a:pt x="4715823" y="785347"/>
                  </a:lnTo>
                  <a:lnTo>
                    <a:pt x="4667324" y="780351"/>
                  </a:lnTo>
                  <a:lnTo>
                    <a:pt x="4618917" y="774350"/>
                  </a:lnTo>
                  <a:lnTo>
                    <a:pt x="4570602" y="767381"/>
                  </a:lnTo>
                  <a:lnTo>
                    <a:pt x="4522376" y="759483"/>
                  </a:lnTo>
                  <a:lnTo>
                    <a:pt x="4474237" y="750694"/>
                  </a:lnTo>
                  <a:lnTo>
                    <a:pt x="4426184" y="741052"/>
                  </a:lnTo>
                  <a:lnTo>
                    <a:pt x="4378215" y="730596"/>
                  </a:lnTo>
                  <a:lnTo>
                    <a:pt x="4330327" y="719363"/>
                  </a:lnTo>
                  <a:lnTo>
                    <a:pt x="4282520" y="707392"/>
                  </a:lnTo>
                  <a:lnTo>
                    <a:pt x="4234791" y="694721"/>
                  </a:lnTo>
                  <a:lnTo>
                    <a:pt x="4187138" y="681389"/>
                  </a:lnTo>
                  <a:lnTo>
                    <a:pt x="4139560" y="667432"/>
                  </a:lnTo>
                  <a:lnTo>
                    <a:pt x="4092055" y="652890"/>
                  </a:lnTo>
                  <a:lnTo>
                    <a:pt x="4044621" y="637801"/>
                  </a:lnTo>
                  <a:lnTo>
                    <a:pt x="3997256" y="622202"/>
                  </a:lnTo>
                  <a:lnTo>
                    <a:pt x="3902727" y="589631"/>
                  </a:lnTo>
                  <a:lnTo>
                    <a:pt x="3808453" y="555482"/>
                  </a:lnTo>
                  <a:lnTo>
                    <a:pt x="3667489" y="501967"/>
                  </a:lnTo>
                  <a:lnTo>
                    <a:pt x="3247355" y="334553"/>
                  </a:lnTo>
                  <a:lnTo>
                    <a:pt x="3061706" y="262134"/>
                  </a:lnTo>
                  <a:lnTo>
                    <a:pt x="2969076" y="227529"/>
                  </a:lnTo>
                  <a:lnTo>
                    <a:pt x="2876556" y="194401"/>
                  </a:lnTo>
                  <a:lnTo>
                    <a:pt x="2830332" y="178487"/>
                  </a:lnTo>
                  <a:lnTo>
                    <a:pt x="2784131" y="163056"/>
                  </a:lnTo>
                  <a:lnTo>
                    <a:pt x="2737950" y="148147"/>
                  </a:lnTo>
                  <a:lnTo>
                    <a:pt x="2691787" y="133798"/>
                  </a:lnTo>
                  <a:lnTo>
                    <a:pt x="2645641" y="120047"/>
                  </a:lnTo>
                  <a:lnTo>
                    <a:pt x="2599510" y="106934"/>
                  </a:lnTo>
                  <a:lnTo>
                    <a:pt x="2550354" y="94043"/>
                  </a:lnTo>
                  <a:lnTo>
                    <a:pt x="2500703" y="81858"/>
                  </a:lnTo>
                  <a:lnTo>
                    <a:pt x="2450604" y="70404"/>
                  </a:lnTo>
                  <a:lnTo>
                    <a:pt x="2400102" y="59710"/>
                  </a:lnTo>
                  <a:lnTo>
                    <a:pt x="2349240" y="49802"/>
                  </a:lnTo>
                  <a:lnTo>
                    <a:pt x="2298065" y="40709"/>
                  </a:lnTo>
                  <a:lnTo>
                    <a:pt x="2246621" y="32456"/>
                  </a:lnTo>
                  <a:lnTo>
                    <a:pt x="2194953" y="25072"/>
                  </a:lnTo>
                  <a:lnTo>
                    <a:pt x="2143106" y="18584"/>
                  </a:lnTo>
                  <a:lnTo>
                    <a:pt x="2091125" y="13019"/>
                  </a:lnTo>
                  <a:lnTo>
                    <a:pt x="2039054" y="8405"/>
                  </a:lnTo>
                  <a:lnTo>
                    <a:pt x="1986939" y="4769"/>
                  </a:lnTo>
                  <a:lnTo>
                    <a:pt x="1934826" y="2137"/>
                  </a:lnTo>
                  <a:lnTo>
                    <a:pt x="1882757" y="539"/>
                  </a:lnTo>
                  <a:lnTo>
                    <a:pt x="1830779" y="0"/>
                  </a:lnTo>
                  <a:close/>
                </a:path>
                <a:path w="8406765" h="2192020">
                  <a:moveTo>
                    <a:pt x="8132063" y="2184789"/>
                  </a:moveTo>
                  <a:lnTo>
                    <a:pt x="6600899" y="2184789"/>
                  </a:lnTo>
                  <a:lnTo>
                    <a:pt x="6646994" y="2187461"/>
                  </a:lnTo>
                  <a:lnTo>
                    <a:pt x="6672127" y="2191510"/>
                  </a:lnTo>
                  <a:lnTo>
                    <a:pt x="8125416" y="2191510"/>
                  </a:lnTo>
                  <a:lnTo>
                    <a:pt x="8132063" y="2184789"/>
                  </a:lnTo>
                  <a:close/>
                </a:path>
                <a:path w="8406765" h="2192020">
                  <a:moveTo>
                    <a:pt x="7003108" y="280162"/>
                  </a:moveTo>
                  <a:lnTo>
                    <a:pt x="6953706" y="280866"/>
                  </a:lnTo>
                  <a:lnTo>
                    <a:pt x="6904711" y="282940"/>
                  </a:lnTo>
                  <a:lnTo>
                    <a:pt x="6856068" y="286323"/>
                  </a:lnTo>
                  <a:lnTo>
                    <a:pt x="6807719" y="290956"/>
                  </a:lnTo>
                  <a:lnTo>
                    <a:pt x="6759608" y="296781"/>
                  </a:lnTo>
                  <a:lnTo>
                    <a:pt x="6711679" y="303736"/>
                  </a:lnTo>
                  <a:lnTo>
                    <a:pt x="6663875" y="311763"/>
                  </a:lnTo>
                  <a:lnTo>
                    <a:pt x="6616139" y="320801"/>
                  </a:lnTo>
                  <a:lnTo>
                    <a:pt x="6565826" y="331413"/>
                  </a:lnTo>
                  <a:lnTo>
                    <a:pt x="6515890" y="343200"/>
                  </a:lnTo>
                  <a:lnTo>
                    <a:pt x="6466305" y="356073"/>
                  </a:lnTo>
                  <a:lnTo>
                    <a:pt x="6417042" y="369939"/>
                  </a:lnTo>
                  <a:lnTo>
                    <a:pt x="6368075" y="384710"/>
                  </a:lnTo>
                  <a:lnTo>
                    <a:pt x="6319374" y="400295"/>
                  </a:lnTo>
                  <a:lnTo>
                    <a:pt x="6270912" y="416603"/>
                  </a:lnTo>
                  <a:lnTo>
                    <a:pt x="6222663" y="433543"/>
                  </a:lnTo>
                  <a:lnTo>
                    <a:pt x="6174597" y="451026"/>
                  </a:lnTo>
                  <a:lnTo>
                    <a:pt x="6078905" y="487258"/>
                  </a:lnTo>
                  <a:lnTo>
                    <a:pt x="5793356" y="599563"/>
                  </a:lnTo>
                  <a:lnTo>
                    <a:pt x="5697942" y="635790"/>
                  </a:lnTo>
                  <a:lnTo>
                    <a:pt x="5650067" y="653270"/>
                  </a:lnTo>
                  <a:lnTo>
                    <a:pt x="5602043" y="670207"/>
                  </a:lnTo>
                  <a:lnTo>
                    <a:pt x="5553841" y="686511"/>
                  </a:lnTo>
                  <a:lnTo>
                    <a:pt x="5505435" y="702091"/>
                  </a:lnTo>
                  <a:lnTo>
                    <a:pt x="5456797" y="716857"/>
                  </a:lnTo>
                  <a:lnTo>
                    <a:pt x="5407899" y="730718"/>
                  </a:lnTo>
                  <a:lnTo>
                    <a:pt x="5358712" y="743585"/>
                  </a:lnTo>
                  <a:lnTo>
                    <a:pt x="5308004" y="754697"/>
                  </a:lnTo>
                  <a:lnTo>
                    <a:pt x="5257624" y="764353"/>
                  </a:lnTo>
                  <a:lnTo>
                    <a:pt x="5207531" y="772592"/>
                  </a:lnTo>
                  <a:lnTo>
                    <a:pt x="5157685" y="779455"/>
                  </a:lnTo>
                  <a:lnTo>
                    <a:pt x="5108048" y="784981"/>
                  </a:lnTo>
                  <a:lnTo>
                    <a:pt x="5058578" y="789210"/>
                  </a:lnTo>
                  <a:lnTo>
                    <a:pt x="5009238" y="792182"/>
                  </a:lnTo>
                  <a:lnTo>
                    <a:pt x="4959986" y="793936"/>
                  </a:lnTo>
                  <a:lnTo>
                    <a:pt x="4910783" y="794512"/>
                  </a:lnTo>
                  <a:lnTo>
                    <a:pt x="8151140" y="794512"/>
                  </a:lnTo>
                  <a:lnTo>
                    <a:pt x="8103208" y="736038"/>
                  </a:lnTo>
                  <a:lnTo>
                    <a:pt x="8073819" y="703623"/>
                  </a:lnTo>
                  <a:lnTo>
                    <a:pt x="8043230" y="672188"/>
                  </a:lnTo>
                  <a:lnTo>
                    <a:pt x="8011461" y="641785"/>
                  </a:lnTo>
                  <a:lnTo>
                    <a:pt x="7978533" y="612464"/>
                  </a:lnTo>
                  <a:lnTo>
                    <a:pt x="7944466" y="584277"/>
                  </a:lnTo>
                  <a:lnTo>
                    <a:pt x="7909283" y="557273"/>
                  </a:lnTo>
                  <a:lnTo>
                    <a:pt x="7873003" y="531503"/>
                  </a:lnTo>
                  <a:lnTo>
                    <a:pt x="7835648" y="507018"/>
                  </a:lnTo>
                  <a:lnTo>
                    <a:pt x="7797239" y="483869"/>
                  </a:lnTo>
                  <a:lnTo>
                    <a:pt x="7754602" y="459543"/>
                  </a:lnTo>
                  <a:lnTo>
                    <a:pt x="7711174" y="436885"/>
                  </a:lnTo>
                  <a:lnTo>
                    <a:pt x="7667012" y="415869"/>
                  </a:lnTo>
                  <a:lnTo>
                    <a:pt x="7622172" y="396471"/>
                  </a:lnTo>
                  <a:lnTo>
                    <a:pt x="7576710" y="378667"/>
                  </a:lnTo>
                  <a:lnTo>
                    <a:pt x="7530683" y="362430"/>
                  </a:lnTo>
                  <a:lnTo>
                    <a:pt x="7484146" y="347735"/>
                  </a:lnTo>
                  <a:lnTo>
                    <a:pt x="7437131" y="334553"/>
                  </a:lnTo>
                  <a:lnTo>
                    <a:pt x="7389769" y="322876"/>
                  </a:lnTo>
                  <a:lnTo>
                    <a:pt x="7342041" y="312661"/>
                  </a:lnTo>
                  <a:lnTo>
                    <a:pt x="7294027" y="303889"/>
                  </a:lnTo>
                  <a:lnTo>
                    <a:pt x="7245785" y="296535"/>
                  </a:lnTo>
                  <a:lnTo>
                    <a:pt x="7197370" y="290574"/>
                  </a:lnTo>
                  <a:lnTo>
                    <a:pt x="7148839" y="285981"/>
                  </a:lnTo>
                  <a:lnTo>
                    <a:pt x="7100248" y="282731"/>
                  </a:lnTo>
                  <a:lnTo>
                    <a:pt x="7051652" y="280800"/>
                  </a:lnTo>
                  <a:lnTo>
                    <a:pt x="7003108" y="280162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6363" y="4669536"/>
              <a:ext cx="1216660" cy="474345"/>
            </a:xfrm>
            <a:custGeom>
              <a:avLst/>
              <a:gdLst/>
              <a:ahLst/>
              <a:cxnLst/>
              <a:rect l="l" t="t" r="r" b="b"/>
              <a:pathLst>
                <a:path w="1216660" h="474345">
                  <a:moveTo>
                    <a:pt x="614730" y="0"/>
                  </a:moveTo>
                  <a:lnTo>
                    <a:pt x="565925" y="3576"/>
                  </a:lnTo>
                  <a:lnTo>
                    <a:pt x="519178" y="14011"/>
                  </a:lnTo>
                  <a:lnTo>
                    <a:pt x="474972" y="30868"/>
                  </a:lnTo>
                  <a:lnTo>
                    <a:pt x="433788" y="53708"/>
                  </a:lnTo>
                  <a:lnTo>
                    <a:pt x="396108" y="82093"/>
                  </a:lnTo>
                  <a:lnTo>
                    <a:pt x="362414" y="115583"/>
                  </a:lnTo>
                  <a:lnTo>
                    <a:pt x="333188" y="153740"/>
                  </a:lnTo>
                  <a:lnTo>
                    <a:pt x="308912" y="196126"/>
                  </a:lnTo>
                  <a:lnTo>
                    <a:pt x="290067" y="242303"/>
                  </a:lnTo>
                  <a:lnTo>
                    <a:pt x="241366" y="250840"/>
                  </a:lnTo>
                  <a:lnTo>
                    <a:pt x="195347" y="266146"/>
                  </a:lnTo>
                  <a:lnTo>
                    <a:pt x="152447" y="287756"/>
                  </a:lnTo>
                  <a:lnTo>
                    <a:pt x="113101" y="315199"/>
                  </a:lnTo>
                  <a:lnTo>
                    <a:pt x="77747" y="348009"/>
                  </a:lnTo>
                  <a:lnTo>
                    <a:pt x="46821" y="385719"/>
                  </a:lnTo>
                  <a:lnTo>
                    <a:pt x="20760" y="427859"/>
                  </a:lnTo>
                  <a:lnTo>
                    <a:pt x="0" y="473963"/>
                  </a:lnTo>
                  <a:lnTo>
                    <a:pt x="1216152" y="473963"/>
                  </a:lnTo>
                  <a:lnTo>
                    <a:pt x="1208318" y="424849"/>
                  </a:lnTo>
                  <a:lnTo>
                    <a:pt x="1194738" y="378531"/>
                  </a:lnTo>
                  <a:lnTo>
                    <a:pt x="1175892" y="335568"/>
                  </a:lnTo>
                  <a:lnTo>
                    <a:pt x="1152257" y="296520"/>
                  </a:lnTo>
                  <a:lnTo>
                    <a:pt x="1124315" y="261945"/>
                  </a:lnTo>
                  <a:lnTo>
                    <a:pt x="1092543" y="232403"/>
                  </a:lnTo>
                  <a:lnTo>
                    <a:pt x="1057421" y="208452"/>
                  </a:lnTo>
                  <a:lnTo>
                    <a:pt x="1019430" y="190653"/>
                  </a:lnTo>
                  <a:lnTo>
                    <a:pt x="979046" y="179563"/>
                  </a:lnTo>
                  <a:lnTo>
                    <a:pt x="936751" y="175742"/>
                  </a:lnTo>
                  <a:lnTo>
                    <a:pt x="928751" y="175742"/>
                  </a:lnTo>
                  <a:lnTo>
                    <a:pt x="920750" y="178396"/>
                  </a:lnTo>
                  <a:lnTo>
                    <a:pt x="912749" y="178396"/>
                  </a:lnTo>
                  <a:lnTo>
                    <a:pt x="883528" y="134980"/>
                  </a:lnTo>
                  <a:lnTo>
                    <a:pt x="848770" y="96454"/>
                  </a:lnTo>
                  <a:lnTo>
                    <a:pt x="809126" y="63470"/>
                  </a:lnTo>
                  <a:lnTo>
                    <a:pt x="765248" y="36680"/>
                  </a:lnTo>
                  <a:lnTo>
                    <a:pt x="717789" y="16737"/>
                  </a:lnTo>
                  <a:lnTo>
                    <a:pt x="667399" y="4293"/>
                  </a:lnTo>
                  <a:lnTo>
                    <a:pt x="614730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11579" y="4669536"/>
              <a:ext cx="1216660" cy="474345"/>
            </a:xfrm>
            <a:custGeom>
              <a:avLst/>
              <a:gdLst/>
              <a:ahLst/>
              <a:cxnLst/>
              <a:rect l="l" t="t" r="r" b="b"/>
              <a:pathLst>
                <a:path w="1216660" h="474345">
                  <a:moveTo>
                    <a:pt x="614680" y="0"/>
                  </a:moveTo>
                  <a:lnTo>
                    <a:pt x="565889" y="3576"/>
                  </a:lnTo>
                  <a:lnTo>
                    <a:pt x="519151" y="14011"/>
                  </a:lnTo>
                  <a:lnTo>
                    <a:pt x="474951" y="30868"/>
                  </a:lnTo>
                  <a:lnTo>
                    <a:pt x="433771" y="53708"/>
                  </a:lnTo>
                  <a:lnTo>
                    <a:pt x="396093" y="82093"/>
                  </a:lnTo>
                  <a:lnTo>
                    <a:pt x="362401" y="115583"/>
                  </a:lnTo>
                  <a:lnTo>
                    <a:pt x="333177" y="153740"/>
                  </a:lnTo>
                  <a:lnTo>
                    <a:pt x="308905" y="196126"/>
                  </a:lnTo>
                  <a:lnTo>
                    <a:pt x="290067" y="242303"/>
                  </a:lnTo>
                  <a:lnTo>
                    <a:pt x="241355" y="250840"/>
                  </a:lnTo>
                  <a:lnTo>
                    <a:pt x="195331" y="266146"/>
                  </a:lnTo>
                  <a:lnTo>
                    <a:pt x="152430" y="287756"/>
                  </a:lnTo>
                  <a:lnTo>
                    <a:pt x="113087" y="315199"/>
                  </a:lnTo>
                  <a:lnTo>
                    <a:pt x="77737" y="348009"/>
                  </a:lnTo>
                  <a:lnTo>
                    <a:pt x="46816" y="385719"/>
                  </a:lnTo>
                  <a:lnTo>
                    <a:pt x="20758" y="427859"/>
                  </a:lnTo>
                  <a:lnTo>
                    <a:pt x="0" y="473963"/>
                  </a:lnTo>
                  <a:lnTo>
                    <a:pt x="1216152" y="473963"/>
                  </a:lnTo>
                  <a:lnTo>
                    <a:pt x="1208318" y="424849"/>
                  </a:lnTo>
                  <a:lnTo>
                    <a:pt x="1194738" y="378531"/>
                  </a:lnTo>
                  <a:lnTo>
                    <a:pt x="1175892" y="335568"/>
                  </a:lnTo>
                  <a:lnTo>
                    <a:pt x="1152257" y="296520"/>
                  </a:lnTo>
                  <a:lnTo>
                    <a:pt x="1124315" y="261945"/>
                  </a:lnTo>
                  <a:lnTo>
                    <a:pt x="1092543" y="232403"/>
                  </a:lnTo>
                  <a:lnTo>
                    <a:pt x="1057421" y="208452"/>
                  </a:lnTo>
                  <a:lnTo>
                    <a:pt x="1019430" y="190653"/>
                  </a:lnTo>
                  <a:lnTo>
                    <a:pt x="979046" y="179563"/>
                  </a:lnTo>
                  <a:lnTo>
                    <a:pt x="936751" y="175742"/>
                  </a:lnTo>
                  <a:lnTo>
                    <a:pt x="928751" y="175742"/>
                  </a:lnTo>
                  <a:lnTo>
                    <a:pt x="920750" y="178396"/>
                  </a:lnTo>
                  <a:lnTo>
                    <a:pt x="912749" y="178396"/>
                  </a:lnTo>
                  <a:lnTo>
                    <a:pt x="883528" y="134980"/>
                  </a:lnTo>
                  <a:lnTo>
                    <a:pt x="848769" y="96454"/>
                  </a:lnTo>
                  <a:lnTo>
                    <a:pt x="809122" y="63470"/>
                  </a:lnTo>
                  <a:lnTo>
                    <a:pt x="765239" y="36680"/>
                  </a:lnTo>
                  <a:lnTo>
                    <a:pt x="717770" y="16737"/>
                  </a:lnTo>
                  <a:lnTo>
                    <a:pt x="667367" y="4293"/>
                  </a:lnTo>
                  <a:lnTo>
                    <a:pt x="614680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34895" y="4771643"/>
              <a:ext cx="21590" cy="368935"/>
            </a:xfrm>
            <a:custGeom>
              <a:avLst/>
              <a:gdLst/>
              <a:ahLst/>
              <a:cxnLst/>
              <a:rect l="l" t="t" r="r" b="b"/>
              <a:pathLst>
                <a:path w="21589" h="368935">
                  <a:moveTo>
                    <a:pt x="21336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1336" y="36880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34895" y="4771644"/>
              <a:ext cx="21590" cy="368935"/>
            </a:xfrm>
            <a:custGeom>
              <a:avLst/>
              <a:gdLst/>
              <a:ahLst/>
              <a:cxnLst/>
              <a:rect l="l" t="t" r="r" b="b"/>
              <a:pathLst>
                <a:path w="21589" h="368935">
                  <a:moveTo>
                    <a:pt x="21336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1336" y="36880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731" y="4777739"/>
              <a:ext cx="356616" cy="33832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572000" y="3982212"/>
              <a:ext cx="242570" cy="1161415"/>
            </a:xfrm>
            <a:custGeom>
              <a:avLst/>
              <a:gdLst/>
              <a:ahLst/>
              <a:cxnLst/>
              <a:rect l="l" t="t" r="r" b="b"/>
              <a:pathLst>
                <a:path w="242570" h="1161414">
                  <a:moveTo>
                    <a:pt x="196469" y="0"/>
                  </a:moveTo>
                  <a:lnTo>
                    <a:pt x="48767" y="0"/>
                  </a:lnTo>
                  <a:lnTo>
                    <a:pt x="0" y="1161287"/>
                  </a:lnTo>
                  <a:lnTo>
                    <a:pt x="242315" y="1149939"/>
                  </a:lnTo>
                  <a:lnTo>
                    <a:pt x="19646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572000" y="3982212"/>
              <a:ext cx="242570" cy="1161415"/>
            </a:xfrm>
            <a:custGeom>
              <a:avLst/>
              <a:gdLst/>
              <a:ahLst/>
              <a:cxnLst/>
              <a:rect l="l" t="t" r="r" b="b"/>
              <a:pathLst>
                <a:path w="242570" h="1161414">
                  <a:moveTo>
                    <a:pt x="134747" y="0"/>
                  </a:moveTo>
                  <a:lnTo>
                    <a:pt x="48767" y="0"/>
                  </a:lnTo>
                  <a:lnTo>
                    <a:pt x="0" y="1161287"/>
                  </a:lnTo>
                  <a:lnTo>
                    <a:pt x="242315" y="1149939"/>
                  </a:lnTo>
                  <a:lnTo>
                    <a:pt x="233679" y="957021"/>
                  </a:lnTo>
                  <a:lnTo>
                    <a:pt x="94614" y="962698"/>
                  </a:lnTo>
                  <a:lnTo>
                    <a:pt x="134747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582668" y="4152900"/>
              <a:ext cx="224154" cy="364490"/>
            </a:xfrm>
            <a:custGeom>
              <a:avLst/>
              <a:gdLst/>
              <a:ahLst/>
              <a:cxnLst/>
              <a:rect l="l" t="t" r="r" b="b"/>
              <a:pathLst>
                <a:path w="224154" h="364489">
                  <a:moveTo>
                    <a:pt x="214884" y="8242"/>
                  </a:moveTo>
                  <a:lnTo>
                    <a:pt x="208153" y="0"/>
                  </a:lnTo>
                  <a:lnTo>
                    <a:pt x="20320" y="0"/>
                  </a:lnTo>
                  <a:lnTo>
                    <a:pt x="15240" y="8242"/>
                  </a:lnTo>
                  <a:lnTo>
                    <a:pt x="15240" y="26809"/>
                  </a:lnTo>
                  <a:lnTo>
                    <a:pt x="20320" y="35052"/>
                  </a:lnTo>
                  <a:lnTo>
                    <a:pt x="208153" y="35052"/>
                  </a:lnTo>
                  <a:lnTo>
                    <a:pt x="214884" y="26809"/>
                  </a:lnTo>
                  <a:lnTo>
                    <a:pt x="214884" y="18554"/>
                  </a:lnTo>
                  <a:lnTo>
                    <a:pt x="214884" y="8242"/>
                  </a:lnTo>
                  <a:close/>
                </a:path>
                <a:path w="224154" h="364489">
                  <a:moveTo>
                    <a:pt x="224028" y="339471"/>
                  </a:moveTo>
                  <a:lnTo>
                    <a:pt x="217297" y="333756"/>
                  </a:lnTo>
                  <a:lnTo>
                    <a:pt x="6731" y="333756"/>
                  </a:lnTo>
                  <a:lnTo>
                    <a:pt x="0" y="339471"/>
                  </a:lnTo>
                  <a:lnTo>
                    <a:pt x="0" y="358521"/>
                  </a:lnTo>
                  <a:lnTo>
                    <a:pt x="6731" y="364236"/>
                  </a:lnTo>
                  <a:lnTo>
                    <a:pt x="217297" y="364236"/>
                  </a:lnTo>
                  <a:lnTo>
                    <a:pt x="224028" y="358521"/>
                  </a:lnTo>
                  <a:lnTo>
                    <a:pt x="224028" y="348996"/>
                  </a:lnTo>
                  <a:lnTo>
                    <a:pt x="224028" y="339471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677655" y="3927348"/>
              <a:ext cx="466725" cy="1216660"/>
            </a:xfrm>
            <a:custGeom>
              <a:avLst/>
              <a:gdLst/>
              <a:ahLst/>
              <a:cxnLst/>
              <a:rect l="l" t="t" r="r" b="b"/>
              <a:pathLst>
                <a:path w="466725" h="1216660">
                  <a:moveTo>
                    <a:pt x="250063" y="0"/>
                  </a:moveTo>
                  <a:lnTo>
                    <a:pt x="217677" y="0"/>
                  </a:lnTo>
                  <a:lnTo>
                    <a:pt x="178470" y="4941"/>
                  </a:lnTo>
                  <a:lnTo>
                    <a:pt x="141600" y="19175"/>
                  </a:lnTo>
                  <a:lnTo>
                    <a:pt x="107677" y="41813"/>
                  </a:lnTo>
                  <a:lnTo>
                    <a:pt x="77306" y="71967"/>
                  </a:lnTo>
                  <a:lnTo>
                    <a:pt x="51095" y="108750"/>
                  </a:lnTo>
                  <a:lnTo>
                    <a:pt x="29652" y="151272"/>
                  </a:lnTo>
                  <a:lnTo>
                    <a:pt x="13583" y="198648"/>
                  </a:lnTo>
                  <a:lnTo>
                    <a:pt x="3497" y="249988"/>
                  </a:lnTo>
                  <a:lnTo>
                    <a:pt x="0" y="304406"/>
                  </a:lnTo>
                  <a:lnTo>
                    <a:pt x="0" y="1216152"/>
                  </a:lnTo>
                  <a:lnTo>
                    <a:pt x="466344" y="1216152"/>
                  </a:lnTo>
                  <a:lnTo>
                    <a:pt x="466344" y="304406"/>
                  </a:lnTo>
                  <a:lnTo>
                    <a:pt x="462848" y="249988"/>
                  </a:lnTo>
                  <a:lnTo>
                    <a:pt x="452775" y="198648"/>
                  </a:lnTo>
                  <a:lnTo>
                    <a:pt x="436743" y="151272"/>
                  </a:lnTo>
                  <a:lnTo>
                    <a:pt x="415371" y="108750"/>
                  </a:lnTo>
                  <a:lnTo>
                    <a:pt x="389277" y="71967"/>
                  </a:lnTo>
                  <a:lnTo>
                    <a:pt x="359080" y="41813"/>
                  </a:lnTo>
                  <a:lnTo>
                    <a:pt x="325400" y="19175"/>
                  </a:lnTo>
                  <a:lnTo>
                    <a:pt x="288854" y="4941"/>
                  </a:lnTo>
                  <a:lnTo>
                    <a:pt x="25006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938259" y="3927348"/>
              <a:ext cx="205740" cy="1027430"/>
            </a:xfrm>
            <a:custGeom>
              <a:avLst/>
              <a:gdLst/>
              <a:ahLst/>
              <a:cxnLst/>
              <a:rect l="l" t="t" r="r" b="b"/>
              <a:pathLst>
                <a:path w="205740" h="1027429">
                  <a:moveTo>
                    <a:pt x="0" y="0"/>
                  </a:moveTo>
                  <a:lnTo>
                    <a:pt x="36167" y="22451"/>
                  </a:lnTo>
                  <a:lnTo>
                    <a:pt x="68752" y="53668"/>
                  </a:lnTo>
                  <a:lnTo>
                    <a:pt x="97031" y="92641"/>
                  </a:lnTo>
                  <a:lnTo>
                    <a:pt x="120283" y="138363"/>
                  </a:lnTo>
                  <a:lnTo>
                    <a:pt x="137785" y="189824"/>
                  </a:lnTo>
                  <a:lnTo>
                    <a:pt x="148816" y="246016"/>
                  </a:lnTo>
                  <a:lnTo>
                    <a:pt x="152654" y="305930"/>
                  </a:lnTo>
                  <a:lnTo>
                    <a:pt x="152654" y="1027176"/>
                  </a:lnTo>
                  <a:lnTo>
                    <a:pt x="205740" y="1027176"/>
                  </a:lnTo>
                  <a:lnTo>
                    <a:pt x="205740" y="276377"/>
                  </a:lnTo>
                  <a:lnTo>
                    <a:pt x="204470" y="276377"/>
                  </a:lnTo>
                  <a:lnTo>
                    <a:pt x="204470" y="261594"/>
                  </a:lnTo>
                  <a:lnTo>
                    <a:pt x="203200" y="260121"/>
                  </a:lnTo>
                  <a:lnTo>
                    <a:pt x="203200" y="249770"/>
                  </a:lnTo>
                  <a:lnTo>
                    <a:pt x="201803" y="246811"/>
                  </a:lnTo>
                  <a:lnTo>
                    <a:pt x="201803" y="243865"/>
                  </a:lnTo>
                  <a:lnTo>
                    <a:pt x="200533" y="239433"/>
                  </a:lnTo>
                  <a:lnTo>
                    <a:pt x="200533" y="233514"/>
                  </a:lnTo>
                  <a:lnTo>
                    <a:pt x="199263" y="232041"/>
                  </a:lnTo>
                  <a:lnTo>
                    <a:pt x="199263" y="226123"/>
                  </a:lnTo>
                  <a:lnTo>
                    <a:pt x="197993" y="226123"/>
                  </a:lnTo>
                  <a:lnTo>
                    <a:pt x="197993" y="221691"/>
                  </a:lnTo>
                  <a:lnTo>
                    <a:pt x="196723" y="217258"/>
                  </a:lnTo>
                  <a:lnTo>
                    <a:pt x="195325" y="211340"/>
                  </a:lnTo>
                  <a:lnTo>
                    <a:pt x="194056" y="206908"/>
                  </a:lnTo>
                  <a:lnTo>
                    <a:pt x="194056" y="202476"/>
                  </a:lnTo>
                  <a:lnTo>
                    <a:pt x="192786" y="202476"/>
                  </a:lnTo>
                  <a:lnTo>
                    <a:pt x="192786" y="198043"/>
                  </a:lnTo>
                  <a:lnTo>
                    <a:pt x="191516" y="198043"/>
                  </a:lnTo>
                  <a:lnTo>
                    <a:pt x="191516" y="196570"/>
                  </a:lnTo>
                  <a:lnTo>
                    <a:pt x="190246" y="192138"/>
                  </a:lnTo>
                  <a:lnTo>
                    <a:pt x="188975" y="186220"/>
                  </a:lnTo>
                  <a:lnTo>
                    <a:pt x="187579" y="181787"/>
                  </a:lnTo>
                  <a:lnTo>
                    <a:pt x="187579" y="180314"/>
                  </a:lnTo>
                  <a:lnTo>
                    <a:pt x="186309" y="180314"/>
                  </a:lnTo>
                  <a:lnTo>
                    <a:pt x="186309" y="175869"/>
                  </a:lnTo>
                  <a:lnTo>
                    <a:pt x="185039" y="175869"/>
                  </a:lnTo>
                  <a:lnTo>
                    <a:pt x="185039" y="171437"/>
                  </a:lnTo>
                  <a:lnTo>
                    <a:pt x="183769" y="171437"/>
                  </a:lnTo>
                  <a:lnTo>
                    <a:pt x="183769" y="168490"/>
                  </a:lnTo>
                  <a:lnTo>
                    <a:pt x="182499" y="168490"/>
                  </a:lnTo>
                  <a:lnTo>
                    <a:pt x="182499" y="167004"/>
                  </a:lnTo>
                  <a:lnTo>
                    <a:pt x="181101" y="164045"/>
                  </a:lnTo>
                  <a:lnTo>
                    <a:pt x="181101" y="162572"/>
                  </a:lnTo>
                  <a:lnTo>
                    <a:pt x="179832" y="159613"/>
                  </a:lnTo>
                  <a:lnTo>
                    <a:pt x="179832" y="158140"/>
                  </a:lnTo>
                  <a:lnTo>
                    <a:pt x="178562" y="158140"/>
                  </a:lnTo>
                  <a:lnTo>
                    <a:pt x="178562" y="155181"/>
                  </a:lnTo>
                  <a:lnTo>
                    <a:pt x="177292" y="155181"/>
                  </a:lnTo>
                  <a:lnTo>
                    <a:pt x="177292" y="152234"/>
                  </a:lnTo>
                  <a:lnTo>
                    <a:pt x="176022" y="152234"/>
                  </a:lnTo>
                  <a:lnTo>
                    <a:pt x="176022" y="149275"/>
                  </a:lnTo>
                  <a:lnTo>
                    <a:pt x="174625" y="149275"/>
                  </a:lnTo>
                  <a:lnTo>
                    <a:pt x="174625" y="146316"/>
                  </a:lnTo>
                  <a:lnTo>
                    <a:pt x="173355" y="146316"/>
                  </a:lnTo>
                  <a:lnTo>
                    <a:pt x="173355" y="143357"/>
                  </a:lnTo>
                  <a:lnTo>
                    <a:pt x="172085" y="143357"/>
                  </a:lnTo>
                  <a:lnTo>
                    <a:pt x="172085" y="140411"/>
                  </a:lnTo>
                  <a:lnTo>
                    <a:pt x="170815" y="140411"/>
                  </a:lnTo>
                  <a:lnTo>
                    <a:pt x="170815" y="137452"/>
                  </a:lnTo>
                  <a:lnTo>
                    <a:pt x="169545" y="134492"/>
                  </a:lnTo>
                  <a:lnTo>
                    <a:pt x="168275" y="133019"/>
                  </a:lnTo>
                  <a:lnTo>
                    <a:pt x="168275" y="131533"/>
                  </a:lnTo>
                  <a:lnTo>
                    <a:pt x="166878" y="131533"/>
                  </a:lnTo>
                  <a:lnTo>
                    <a:pt x="166878" y="128587"/>
                  </a:lnTo>
                  <a:lnTo>
                    <a:pt x="165608" y="128587"/>
                  </a:lnTo>
                  <a:lnTo>
                    <a:pt x="165608" y="127101"/>
                  </a:lnTo>
                  <a:lnTo>
                    <a:pt x="164338" y="127101"/>
                  </a:lnTo>
                  <a:lnTo>
                    <a:pt x="164338" y="124142"/>
                  </a:lnTo>
                  <a:lnTo>
                    <a:pt x="132266" y="75646"/>
                  </a:lnTo>
                  <a:lnTo>
                    <a:pt x="93313" y="37682"/>
                  </a:lnTo>
                  <a:lnTo>
                    <a:pt x="48787" y="11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680704" y="3927347"/>
              <a:ext cx="463550" cy="1169035"/>
            </a:xfrm>
            <a:custGeom>
              <a:avLst/>
              <a:gdLst/>
              <a:ahLst/>
              <a:cxnLst/>
              <a:rect l="l" t="t" r="r" b="b"/>
              <a:pathLst>
                <a:path w="463550" h="1169035">
                  <a:moveTo>
                    <a:pt x="10172" y="203581"/>
                  </a:moveTo>
                  <a:lnTo>
                    <a:pt x="9207" y="206629"/>
                  </a:lnTo>
                  <a:lnTo>
                    <a:pt x="0" y="259727"/>
                  </a:lnTo>
                  <a:lnTo>
                    <a:pt x="10172" y="203581"/>
                  </a:lnTo>
                  <a:close/>
                </a:path>
                <a:path w="463550" h="1169035">
                  <a:moveTo>
                    <a:pt x="10883" y="201345"/>
                  </a:moveTo>
                  <a:lnTo>
                    <a:pt x="10223" y="203352"/>
                  </a:lnTo>
                  <a:lnTo>
                    <a:pt x="10172" y="203581"/>
                  </a:lnTo>
                  <a:lnTo>
                    <a:pt x="10883" y="201345"/>
                  </a:lnTo>
                  <a:close/>
                </a:path>
                <a:path w="463550" h="1169035">
                  <a:moveTo>
                    <a:pt x="26936" y="153060"/>
                  </a:moveTo>
                  <a:lnTo>
                    <a:pt x="24790" y="157518"/>
                  </a:lnTo>
                  <a:lnTo>
                    <a:pt x="10883" y="201345"/>
                  </a:lnTo>
                  <a:lnTo>
                    <a:pt x="26936" y="153060"/>
                  </a:lnTo>
                  <a:close/>
                </a:path>
                <a:path w="463550" h="1169035">
                  <a:moveTo>
                    <a:pt x="31572" y="143459"/>
                  </a:moveTo>
                  <a:lnTo>
                    <a:pt x="27444" y="151561"/>
                  </a:lnTo>
                  <a:lnTo>
                    <a:pt x="26936" y="153060"/>
                  </a:lnTo>
                  <a:lnTo>
                    <a:pt x="31572" y="143459"/>
                  </a:lnTo>
                  <a:close/>
                </a:path>
                <a:path w="463550" h="1169035">
                  <a:moveTo>
                    <a:pt x="49288" y="108686"/>
                  </a:moveTo>
                  <a:lnTo>
                    <a:pt x="46088" y="113347"/>
                  </a:lnTo>
                  <a:lnTo>
                    <a:pt x="31572" y="143459"/>
                  </a:lnTo>
                  <a:lnTo>
                    <a:pt x="49288" y="108686"/>
                  </a:lnTo>
                  <a:close/>
                </a:path>
                <a:path w="463550" h="1169035">
                  <a:moveTo>
                    <a:pt x="58953" y="94627"/>
                  </a:moveTo>
                  <a:lnTo>
                    <a:pt x="50901" y="105511"/>
                  </a:lnTo>
                  <a:lnTo>
                    <a:pt x="49288" y="108686"/>
                  </a:lnTo>
                  <a:lnTo>
                    <a:pt x="58953" y="94627"/>
                  </a:lnTo>
                  <a:close/>
                </a:path>
                <a:path w="463550" h="1169035">
                  <a:moveTo>
                    <a:pt x="76568" y="70815"/>
                  </a:moveTo>
                  <a:lnTo>
                    <a:pt x="72402" y="75082"/>
                  </a:lnTo>
                  <a:lnTo>
                    <a:pt x="58953" y="94627"/>
                  </a:lnTo>
                  <a:lnTo>
                    <a:pt x="76568" y="70815"/>
                  </a:lnTo>
                  <a:close/>
                </a:path>
                <a:path w="463550" h="1169035">
                  <a:moveTo>
                    <a:pt x="90639" y="56400"/>
                  </a:moveTo>
                  <a:lnTo>
                    <a:pt x="79857" y="66357"/>
                  </a:lnTo>
                  <a:lnTo>
                    <a:pt x="76568" y="70815"/>
                  </a:lnTo>
                  <a:lnTo>
                    <a:pt x="90639" y="56400"/>
                  </a:lnTo>
                  <a:close/>
                </a:path>
                <a:path w="463550" h="1169035">
                  <a:moveTo>
                    <a:pt x="108369" y="40030"/>
                  </a:moveTo>
                  <a:lnTo>
                    <a:pt x="103085" y="43662"/>
                  </a:lnTo>
                  <a:lnTo>
                    <a:pt x="90639" y="56400"/>
                  </a:lnTo>
                  <a:lnTo>
                    <a:pt x="108369" y="40030"/>
                  </a:lnTo>
                  <a:close/>
                </a:path>
                <a:path w="463550" h="1169035">
                  <a:moveTo>
                    <a:pt x="125285" y="28409"/>
                  </a:moveTo>
                  <a:lnTo>
                    <a:pt x="113563" y="35229"/>
                  </a:lnTo>
                  <a:lnTo>
                    <a:pt x="108369" y="40030"/>
                  </a:lnTo>
                  <a:lnTo>
                    <a:pt x="125285" y="28409"/>
                  </a:lnTo>
                  <a:close/>
                </a:path>
                <a:path w="463550" h="1169035">
                  <a:moveTo>
                    <a:pt x="144373" y="17297"/>
                  </a:moveTo>
                  <a:lnTo>
                    <a:pt x="137452" y="20040"/>
                  </a:lnTo>
                  <a:lnTo>
                    <a:pt x="125285" y="28409"/>
                  </a:lnTo>
                  <a:lnTo>
                    <a:pt x="144373" y="17297"/>
                  </a:lnTo>
                  <a:close/>
                </a:path>
                <a:path w="463550" h="1169035">
                  <a:moveTo>
                    <a:pt x="151257" y="13284"/>
                  </a:moveTo>
                  <a:lnTo>
                    <a:pt x="144373" y="17297"/>
                  </a:lnTo>
                  <a:lnTo>
                    <a:pt x="150482" y="14859"/>
                  </a:lnTo>
                  <a:lnTo>
                    <a:pt x="151257" y="13284"/>
                  </a:lnTo>
                  <a:close/>
                </a:path>
                <a:path w="463550" h="1169035">
                  <a:moveTo>
                    <a:pt x="463296" y="1027176"/>
                  </a:moveTo>
                  <a:lnTo>
                    <a:pt x="409956" y="1027176"/>
                  </a:lnTo>
                  <a:lnTo>
                    <a:pt x="409956" y="1025613"/>
                  </a:lnTo>
                  <a:lnTo>
                    <a:pt x="225044" y="1025613"/>
                  </a:lnTo>
                  <a:lnTo>
                    <a:pt x="225107" y="113347"/>
                  </a:lnTo>
                  <a:lnTo>
                    <a:pt x="229565" y="55892"/>
                  </a:lnTo>
                  <a:lnTo>
                    <a:pt x="241808" y="0"/>
                  </a:lnTo>
                  <a:lnTo>
                    <a:pt x="214630" y="0"/>
                  </a:lnTo>
                  <a:lnTo>
                    <a:pt x="174866" y="5168"/>
                  </a:lnTo>
                  <a:lnTo>
                    <a:pt x="130492" y="55994"/>
                  </a:lnTo>
                  <a:lnTo>
                    <a:pt x="115049" y="103670"/>
                  </a:lnTo>
                  <a:lnTo>
                    <a:pt x="105422" y="155232"/>
                  </a:lnTo>
                  <a:lnTo>
                    <a:pt x="102108" y="209550"/>
                  </a:lnTo>
                  <a:lnTo>
                    <a:pt x="85344" y="1148105"/>
                  </a:lnTo>
                  <a:lnTo>
                    <a:pt x="409956" y="1164336"/>
                  </a:lnTo>
                  <a:lnTo>
                    <a:pt x="409956" y="1165961"/>
                  </a:lnTo>
                  <a:lnTo>
                    <a:pt x="423570" y="1166215"/>
                  </a:lnTo>
                  <a:lnTo>
                    <a:pt x="437095" y="1166888"/>
                  </a:lnTo>
                  <a:lnTo>
                    <a:pt x="463296" y="1168920"/>
                  </a:lnTo>
                  <a:lnTo>
                    <a:pt x="463296" y="102717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677656" y="3939539"/>
              <a:ext cx="466725" cy="1203960"/>
            </a:xfrm>
            <a:custGeom>
              <a:avLst/>
              <a:gdLst/>
              <a:ahLst/>
              <a:cxnLst/>
              <a:rect l="l" t="t" r="r" b="b"/>
              <a:pathLst>
                <a:path w="466725" h="1203960">
                  <a:moveTo>
                    <a:pt x="466344" y="1155192"/>
                  </a:moveTo>
                  <a:lnTo>
                    <a:pt x="453428" y="1154074"/>
                  </a:lnTo>
                  <a:lnTo>
                    <a:pt x="440143" y="1153096"/>
                  </a:lnTo>
                  <a:lnTo>
                    <a:pt x="426618" y="1152410"/>
                  </a:lnTo>
                  <a:lnTo>
                    <a:pt x="413004" y="1152144"/>
                  </a:lnTo>
                  <a:lnTo>
                    <a:pt x="413004" y="1153680"/>
                  </a:lnTo>
                  <a:lnTo>
                    <a:pt x="88011" y="1137412"/>
                  </a:lnTo>
                  <a:lnTo>
                    <a:pt x="104902" y="196710"/>
                  </a:lnTo>
                  <a:lnTo>
                    <a:pt x="108204" y="142265"/>
                  </a:lnTo>
                  <a:lnTo>
                    <a:pt x="117805" y="90601"/>
                  </a:lnTo>
                  <a:lnTo>
                    <a:pt x="133235" y="42811"/>
                  </a:lnTo>
                  <a:lnTo>
                    <a:pt x="154051" y="0"/>
                  </a:lnTo>
                  <a:lnTo>
                    <a:pt x="116293" y="21996"/>
                  </a:lnTo>
                  <a:lnTo>
                    <a:pt x="82537" y="53200"/>
                  </a:lnTo>
                  <a:lnTo>
                    <a:pt x="53530" y="92456"/>
                  </a:lnTo>
                  <a:lnTo>
                    <a:pt x="30022" y="138607"/>
                  </a:lnTo>
                  <a:lnTo>
                    <a:pt x="12763" y="190500"/>
                  </a:lnTo>
                  <a:lnTo>
                    <a:pt x="2540" y="247002"/>
                  </a:lnTo>
                  <a:lnTo>
                    <a:pt x="2540" y="252920"/>
                  </a:lnTo>
                  <a:lnTo>
                    <a:pt x="1270" y="254393"/>
                  </a:lnTo>
                  <a:lnTo>
                    <a:pt x="1270" y="275107"/>
                  </a:lnTo>
                  <a:lnTo>
                    <a:pt x="0" y="275107"/>
                  </a:lnTo>
                  <a:lnTo>
                    <a:pt x="0" y="1203960"/>
                  </a:lnTo>
                  <a:lnTo>
                    <a:pt x="413004" y="1203960"/>
                  </a:lnTo>
                  <a:lnTo>
                    <a:pt x="466344" y="1203960"/>
                  </a:lnTo>
                  <a:lnTo>
                    <a:pt x="466344" y="1155192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45680" y="3872483"/>
              <a:ext cx="1612900" cy="805180"/>
            </a:xfrm>
            <a:custGeom>
              <a:avLst/>
              <a:gdLst/>
              <a:ahLst/>
              <a:cxnLst/>
              <a:rect l="l" t="t" r="r" b="b"/>
              <a:pathLst>
                <a:path w="1612900" h="805179">
                  <a:moveTo>
                    <a:pt x="1612392" y="0"/>
                  </a:moveTo>
                  <a:lnTo>
                    <a:pt x="1520952" y="0"/>
                  </a:lnTo>
                  <a:lnTo>
                    <a:pt x="1520952" y="56388"/>
                  </a:lnTo>
                  <a:lnTo>
                    <a:pt x="1545971" y="56388"/>
                  </a:lnTo>
                  <a:lnTo>
                    <a:pt x="1545971" y="500405"/>
                  </a:lnTo>
                  <a:lnTo>
                    <a:pt x="1541272" y="553199"/>
                  </a:lnTo>
                  <a:lnTo>
                    <a:pt x="1527835" y="602322"/>
                  </a:lnTo>
                  <a:lnTo>
                    <a:pt x="1506575" y="646747"/>
                  </a:lnTo>
                  <a:lnTo>
                    <a:pt x="1478432" y="685406"/>
                  </a:lnTo>
                  <a:lnTo>
                    <a:pt x="1444358" y="717296"/>
                  </a:lnTo>
                  <a:lnTo>
                    <a:pt x="1405267" y="741349"/>
                  </a:lnTo>
                  <a:lnTo>
                    <a:pt x="1362113" y="756539"/>
                  </a:lnTo>
                  <a:lnTo>
                    <a:pt x="1315847" y="761834"/>
                  </a:lnTo>
                  <a:lnTo>
                    <a:pt x="0" y="761834"/>
                  </a:lnTo>
                  <a:lnTo>
                    <a:pt x="0" y="804672"/>
                  </a:lnTo>
                  <a:lnTo>
                    <a:pt x="1315847" y="804672"/>
                  </a:lnTo>
                  <a:lnTo>
                    <a:pt x="1359128" y="800671"/>
                  </a:lnTo>
                  <a:lnTo>
                    <a:pt x="1400238" y="789063"/>
                  </a:lnTo>
                  <a:lnTo>
                    <a:pt x="1438605" y="770496"/>
                  </a:lnTo>
                  <a:lnTo>
                    <a:pt x="1473669" y="745642"/>
                  </a:lnTo>
                  <a:lnTo>
                    <a:pt x="1504886" y="715137"/>
                  </a:lnTo>
                  <a:lnTo>
                    <a:pt x="1531670" y="679615"/>
                  </a:lnTo>
                  <a:lnTo>
                    <a:pt x="1553476" y="639737"/>
                  </a:lnTo>
                  <a:lnTo>
                    <a:pt x="1569745" y="596150"/>
                  </a:lnTo>
                  <a:lnTo>
                    <a:pt x="1579918" y="549490"/>
                  </a:lnTo>
                  <a:lnTo>
                    <a:pt x="1583436" y="500405"/>
                  </a:lnTo>
                  <a:lnTo>
                    <a:pt x="1583436" y="56388"/>
                  </a:lnTo>
                  <a:lnTo>
                    <a:pt x="1612392" y="5638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869680" y="3872483"/>
              <a:ext cx="81280" cy="58419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760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07" y="57912"/>
                  </a:lnTo>
                  <a:lnTo>
                    <a:pt x="7607" y="0"/>
                  </a:lnTo>
                  <a:close/>
                </a:path>
                <a:path w="81279" h="58420">
                  <a:moveTo>
                    <a:pt x="22847" y="0"/>
                  </a:moveTo>
                  <a:lnTo>
                    <a:pt x="15240" y="0"/>
                  </a:lnTo>
                  <a:lnTo>
                    <a:pt x="15240" y="57912"/>
                  </a:lnTo>
                  <a:lnTo>
                    <a:pt x="22847" y="57912"/>
                  </a:lnTo>
                  <a:lnTo>
                    <a:pt x="22847" y="0"/>
                  </a:lnTo>
                  <a:close/>
                </a:path>
                <a:path w="81279" h="58420">
                  <a:moveTo>
                    <a:pt x="38087" y="0"/>
                  </a:moveTo>
                  <a:lnTo>
                    <a:pt x="30480" y="0"/>
                  </a:lnTo>
                  <a:lnTo>
                    <a:pt x="30480" y="57912"/>
                  </a:lnTo>
                  <a:lnTo>
                    <a:pt x="38087" y="57912"/>
                  </a:lnTo>
                  <a:lnTo>
                    <a:pt x="38087" y="0"/>
                  </a:lnTo>
                  <a:close/>
                </a:path>
                <a:path w="81279" h="58420">
                  <a:moveTo>
                    <a:pt x="51803" y="0"/>
                  </a:moveTo>
                  <a:lnTo>
                    <a:pt x="44196" y="0"/>
                  </a:lnTo>
                  <a:lnTo>
                    <a:pt x="44196" y="57912"/>
                  </a:lnTo>
                  <a:lnTo>
                    <a:pt x="51803" y="57912"/>
                  </a:lnTo>
                  <a:lnTo>
                    <a:pt x="51803" y="0"/>
                  </a:lnTo>
                  <a:close/>
                </a:path>
                <a:path w="81279" h="58420">
                  <a:moveTo>
                    <a:pt x="67043" y="0"/>
                  </a:moveTo>
                  <a:lnTo>
                    <a:pt x="59436" y="0"/>
                  </a:lnTo>
                  <a:lnTo>
                    <a:pt x="59436" y="57912"/>
                  </a:lnTo>
                  <a:lnTo>
                    <a:pt x="67043" y="57912"/>
                  </a:lnTo>
                  <a:lnTo>
                    <a:pt x="67043" y="0"/>
                  </a:lnTo>
                  <a:close/>
                </a:path>
                <a:path w="81279" h="58420">
                  <a:moveTo>
                    <a:pt x="80759" y="0"/>
                  </a:moveTo>
                  <a:lnTo>
                    <a:pt x="73152" y="0"/>
                  </a:lnTo>
                  <a:lnTo>
                    <a:pt x="73152" y="57912"/>
                  </a:lnTo>
                  <a:lnTo>
                    <a:pt x="80759" y="57912"/>
                  </a:lnTo>
                  <a:lnTo>
                    <a:pt x="80759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938516" y="3927348"/>
              <a:ext cx="464820" cy="1216660"/>
            </a:xfrm>
            <a:custGeom>
              <a:avLst/>
              <a:gdLst/>
              <a:ahLst/>
              <a:cxnLst/>
              <a:rect l="l" t="t" r="r" b="b"/>
              <a:pathLst>
                <a:path w="464820" h="1216660">
                  <a:moveTo>
                    <a:pt x="249174" y="0"/>
                  </a:moveTo>
                  <a:lnTo>
                    <a:pt x="216915" y="0"/>
                  </a:lnTo>
                  <a:lnTo>
                    <a:pt x="177834" y="4941"/>
                  </a:lnTo>
                  <a:lnTo>
                    <a:pt x="141088" y="19175"/>
                  </a:lnTo>
                  <a:lnTo>
                    <a:pt x="107282" y="41813"/>
                  </a:lnTo>
                  <a:lnTo>
                    <a:pt x="77018" y="71967"/>
                  </a:lnTo>
                  <a:lnTo>
                    <a:pt x="50903" y="108750"/>
                  </a:lnTo>
                  <a:lnTo>
                    <a:pt x="29539" y="151272"/>
                  </a:lnTo>
                  <a:lnTo>
                    <a:pt x="13531" y="198648"/>
                  </a:lnTo>
                  <a:lnTo>
                    <a:pt x="3483" y="249988"/>
                  </a:lnTo>
                  <a:lnTo>
                    <a:pt x="0" y="304406"/>
                  </a:lnTo>
                  <a:lnTo>
                    <a:pt x="0" y="1216152"/>
                  </a:lnTo>
                  <a:lnTo>
                    <a:pt x="464819" y="1216152"/>
                  </a:lnTo>
                  <a:lnTo>
                    <a:pt x="464819" y="304406"/>
                  </a:lnTo>
                  <a:lnTo>
                    <a:pt x="461334" y="249988"/>
                  </a:lnTo>
                  <a:lnTo>
                    <a:pt x="451287" y="198648"/>
                  </a:lnTo>
                  <a:lnTo>
                    <a:pt x="435299" y="151272"/>
                  </a:lnTo>
                  <a:lnTo>
                    <a:pt x="413986" y="108750"/>
                  </a:lnTo>
                  <a:lnTo>
                    <a:pt x="387966" y="71967"/>
                  </a:lnTo>
                  <a:lnTo>
                    <a:pt x="357857" y="41813"/>
                  </a:lnTo>
                  <a:lnTo>
                    <a:pt x="324277" y="19175"/>
                  </a:lnTo>
                  <a:lnTo>
                    <a:pt x="287843" y="4941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197595" y="3927348"/>
              <a:ext cx="205740" cy="1027430"/>
            </a:xfrm>
            <a:custGeom>
              <a:avLst/>
              <a:gdLst/>
              <a:ahLst/>
              <a:cxnLst/>
              <a:rect l="l" t="t" r="r" b="b"/>
              <a:pathLst>
                <a:path w="205740" h="1027429">
                  <a:moveTo>
                    <a:pt x="0" y="0"/>
                  </a:moveTo>
                  <a:lnTo>
                    <a:pt x="36167" y="22451"/>
                  </a:lnTo>
                  <a:lnTo>
                    <a:pt x="68752" y="53668"/>
                  </a:lnTo>
                  <a:lnTo>
                    <a:pt x="97031" y="92641"/>
                  </a:lnTo>
                  <a:lnTo>
                    <a:pt x="120283" y="138363"/>
                  </a:lnTo>
                  <a:lnTo>
                    <a:pt x="137785" y="189824"/>
                  </a:lnTo>
                  <a:lnTo>
                    <a:pt x="148816" y="246016"/>
                  </a:lnTo>
                  <a:lnTo>
                    <a:pt x="152653" y="305930"/>
                  </a:lnTo>
                  <a:lnTo>
                    <a:pt x="152653" y="1027176"/>
                  </a:lnTo>
                  <a:lnTo>
                    <a:pt x="205739" y="1027176"/>
                  </a:lnTo>
                  <a:lnTo>
                    <a:pt x="205739" y="276377"/>
                  </a:lnTo>
                  <a:lnTo>
                    <a:pt x="204470" y="276377"/>
                  </a:lnTo>
                  <a:lnTo>
                    <a:pt x="204470" y="261594"/>
                  </a:lnTo>
                  <a:lnTo>
                    <a:pt x="203200" y="260121"/>
                  </a:lnTo>
                  <a:lnTo>
                    <a:pt x="203200" y="249770"/>
                  </a:lnTo>
                  <a:lnTo>
                    <a:pt x="201802" y="246811"/>
                  </a:lnTo>
                  <a:lnTo>
                    <a:pt x="201802" y="243865"/>
                  </a:lnTo>
                  <a:lnTo>
                    <a:pt x="200532" y="239433"/>
                  </a:lnTo>
                  <a:lnTo>
                    <a:pt x="200532" y="233514"/>
                  </a:lnTo>
                  <a:lnTo>
                    <a:pt x="199262" y="232041"/>
                  </a:lnTo>
                  <a:lnTo>
                    <a:pt x="199262" y="226123"/>
                  </a:lnTo>
                  <a:lnTo>
                    <a:pt x="197993" y="226123"/>
                  </a:lnTo>
                  <a:lnTo>
                    <a:pt x="197993" y="221691"/>
                  </a:lnTo>
                  <a:lnTo>
                    <a:pt x="196723" y="217258"/>
                  </a:lnTo>
                  <a:lnTo>
                    <a:pt x="195325" y="211340"/>
                  </a:lnTo>
                  <a:lnTo>
                    <a:pt x="194055" y="206908"/>
                  </a:lnTo>
                  <a:lnTo>
                    <a:pt x="194055" y="202476"/>
                  </a:lnTo>
                  <a:lnTo>
                    <a:pt x="192785" y="202476"/>
                  </a:lnTo>
                  <a:lnTo>
                    <a:pt x="192785" y="198043"/>
                  </a:lnTo>
                  <a:lnTo>
                    <a:pt x="191515" y="198043"/>
                  </a:lnTo>
                  <a:lnTo>
                    <a:pt x="191515" y="196570"/>
                  </a:lnTo>
                  <a:lnTo>
                    <a:pt x="190246" y="192138"/>
                  </a:lnTo>
                  <a:lnTo>
                    <a:pt x="188975" y="186220"/>
                  </a:lnTo>
                  <a:lnTo>
                    <a:pt x="187578" y="181787"/>
                  </a:lnTo>
                  <a:lnTo>
                    <a:pt x="187578" y="180314"/>
                  </a:lnTo>
                  <a:lnTo>
                    <a:pt x="186308" y="180314"/>
                  </a:lnTo>
                  <a:lnTo>
                    <a:pt x="186308" y="175869"/>
                  </a:lnTo>
                  <a:lnTo>
                    <a:pt x="185038" y="175869"/>
                  </a:lnTo>
                  <a:lnTo>
                    <a:pt x="185038" y="171437"/>
                  </a:lnTo>
                  <a:lnTo>
                    <a:pt x="183769" y="171437"/>
                  </a:lnTo>
                  <a:lnTo>
                    <a:pt x="183769" y="168490"/>
                  </a:lnTo>
                  <a:lnTo>
                    <a:pt x="182499" y="168490"/>
                  </a:lnTo>
                  <a:lnTo>
                    <a:pt x="182499" y="167004"/>
                  </a:lnTo>
                  <a:lnTo>
                    <a:pt x="181101" y="164045"/>
                  </a:lnTo>
                  <a:lnTo>
                    <a:pt x="181101" y="162572"/>
                  </a:lnTo>
                  <a:lnTo>
                    <a:pt x="179831" y="159613"/>
                  </a:lnTo>
                  <a:lnTo>
                    <a:pt x="179831" y="158140"/>
                  </a:lnTo>
                  <a:lnTo>
                    <a:pt x="178561" y="158140"/>
                  </a:lnTo>
                  <a:lnTo>
                    <a:pt x="178561" y="155181"/>
                  </a:lnTo>
                  <a:lnTo>
                    <a:pt x="177292" y="155181"/>
                  </a:lnTo>
                  <a:lnTo>
                    <a:pt x="177292" y="152234"/>
                  </a:lnTo>
                  <a:lnTo>
                    <a:pt x="176022" y="152234"/>
                  </a:lnTo>
                  <a:lnTo>
                    <a:pt x="176022" y="149275"/>
                  </a:lnTo>
                  <a:lnTo>
                    <a:pt x="174625" y="149275"/>
                  </a:lnTo>
                  <a:lnTo>
                    <a:pt x="174625" y="146316"/>
                  </a:lnTo>
                  <a:lnTo>
                    <a:pt x="173354" y="146316"/>
                  </a:lnTo>
                  <a:lnTo>
                    <a:pt x="173354" y="143357"/>
                  </a:lnTo>
                  <a:lnTo>
                    <a:pt x="172084" y="143357"/>
                  </a:lnTo>
                  <a:lnTo>
                    <a:pt x="172084" y="140411"/>
                  </a:lnTo>
                  <a:lnTo>
                    <a:pt x="170814" y="140411"/>
                  </a:lnTo>
                  <a:lnTo>
                    <a:pt x="170814" y="137452"/>
                  </a:lnTo>
                  <a:lnTo>
                    <a:pt x="169545" y="134492"/>
                  </a:lnTo>
                  <a:lnTo>
                    <a:pt x="168275" y="133019"/>
                  </a:lnTo>
                  <a:lnTo>
                    <a:pt x="168275" y="131533"/>
                  </a:lnTo>
                  <a:lnTo>
                    <a:pt x="166877" y="131533"/>
                  </a:lnTo>
                  <a:lnTo>
                    <a:pt x="166877" y="128587"/>
                  </a:lnTo>
                  <a:lnTo>
                    <a:pt x="165607" y="128587"/>
                  </a:lnTo>
                  <a:lnTo>
                    <a:pt x="165607" y="127101"/>
                  </a:lnTo>
                  <a:lnTo>
                    <a:pt x="164337" y="127101"/>
                  </a:lnTo>
                  <a:lnTo>
                    <a:pt x="164337" y="124142"/>
                  </a:lnTo>
                  <a:lnTo>
                    <a:pt x="132266" y="75646"/>
                  </a:lnTo>
                  <a:lnTo>
                    <a:pt x="93313" y="37682"/>
                  </a:lnTo>
                  <a:lnTo>
                    <a:pt x="48787" y="11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40040" y="3927347"/>
              <a:ext cx="463550" cy="1169035"/>
            </a:xfrm>
            <a:custGeom>
              <a:avLst/>
              <a:gdLst/>
              <a:ahLst/>
              <a:cxnLst/>
              <a:rect l="l" t="t" r="r" b="b"/>
              <a:pathLst>
                <a:path w="463550" h="1169035">
                  <a:moveTo>
                    <a:pt x="10172" y="203581"/>
                  </a:moveTo>
                  <a:lnTo>
                    <a:pt x="9207" y="206629"/>
                  </a:lnTo>
                  <a:lnTo>
                    <a:pt x="0" y="259727"/>
                  </a:lnTo>
                  <a:lnTo>
                    <a:pt x="10172" y="203581"/>
                  </a:lnTo>
                  <a:close/>
                </a:path>
                <a:path w="463550" h="1169035">
                  <a:moveTo>
                    <a:pt x="10883" y="201345"/>
                  </a:moveTo>
                  <a:lnTo>
                    <a:pt x="10223" y="203352"/>
                  </a:lnTo>
                  <a:lnTo>
                    <a:pt x="10172" y="203581"/>
                  </a:lnTo>
                  <a:lnTo>
                    <a:pt x="10883" y="201345"/>
                  </a:lnTo>
                  <a:close/>
                </a:path>
                <a:path w="463550" h="1169035">
                  <a:moveTo>
                    <a:pt x="26936" y="153060"/>
                  </a:moveTo>
                  <a:lnTo>
                    <a:pt x="24790" y="157518"/>
                  </a:lnTo>
                  <a:lnTo>
                    <a:pt x="10883" y="201345"/>
                  </a:lnTo>
                  <a:lnTo>
                    <a:pt x="26936" y="153060"/>
                  </a:lnTo>
                  <a:close/>
                </a:path>
                <a:path w="463550" h="1169035">
                  <a:moveTo>
                    <a:pt x="31572" y="143459"/>
                  </a:moveTo>
                  <a:lnTo>
                    <a:pt x="27444" y="151561"/>
                  </a:lnTo>
                  <a:lnTo>
                    <a:pt x="26936" y="153060"/>
                  </a:lnTo>
                  <a:lnTo>
                    <a:pt x="31572" y="143459"/>
                  </a:lnTo>
                  <a:close/>
                </a:path>
                <a:path w="463550" h="1169035">
                  <a:moveTo>
                    <a:pt x="49288" y="108686"/>
                  </a:moveTo>
                  <a:lnTo>
                    <a:pt x="46088" y="113347"/>
                  </a:lnTo>
                  <a:lnTo>
                    <a:pt x="31572" y="143459"/>
                  </a:lnTo>
                  <a:lnTo>
                    <a:pt x="49288" y="108686"/>
                  </a:lnTo>
                  <a:close/>
                </a:path>
                <a:path w="463550" h="1169035">
                  <a:moveTo>
                    <a:pt x="58953" y="94627"/>
                  </a:moveTo>
                  <a:lnTo>
                    <a:pt x="50901" y="105511"/>
                  </a:lnTo>
                  <a:lnTo>
                    <a:pt x="49288" y="108686"/>
                  </a:lnTo>
                  <a:lnTo>
                    <a:pt x="58953" y="94627"/>
                  </a:lnTo>
                  <a:close/>
                </a:path>
                <a:path w="463550" h="1169035">
                  <a:moveTo>
                    <a:pt x="76568" y="70815"/>
                  </a:moveTo>
                  <a:lnTo>
                    <a:pt x="72402" y="75082"/>
                  </a:lnTo>
                  <a:lnTo>
                    <a:pt x="58953" y="94627"/>
                  </a:lnTo>
                  <a:lnTo>
                    <a:pt x="76568" y="70815"/>
                  </a:lnTo>
                  <a:close/>
                </a:path>
                <a:path w="463550" h="1169035">
                  <a:moveTo>
                    <a:pt x="90639" y="56400"/>
                  </a:moveTo>
                  <a:lnTo>
                    <a:pt x="79857" y="66357"/>
                  </a:lnTo>
                  <a:lnTo>
                    <a:pt x="76568" y="70815"/>
                  </a:lnTo>
                  <a:lnTo>
                    <a:pt x="90639" y="56400"/>
                  </a:lnTo>
                  <a:close/>
                </a:path>
                <a:path w="463550" h="1169035">
                  <a:moveTo>
                    <a:pt x="108369" y="40030"/>
                  </a:moveTo>
                  <a:lnTo>
                    <a:pt x="103085" y="43662"/>
                  </a:lnTo>
                  <a:lnTo>
                    <a:pt x="90639" y="56400"/>
                  </a:lnTo>
                  <a:lnTo>
                    <a:pt x="108369" y="40030"/>
                  </a:lnTo>
                  <a:close/>
                </a:path>
                <a:path w="463550" h="1169035">
                  <a:moveTo>
                    <a:pt x="125285" y="28409"/>
                  </a:moveTo>
                  <a:lnTo>
                    <a:pt x="113563" y="35229"/>
                  </a:lnTo>
                  <a:lnTo>
                    <a:pt x="108369" y="40030"/>
                  </a:lnTo>
                  <a:lnTo>
                    <a:pt x="125285" y="28409"/>
                  </a:lnTo>
                  <a:close/>
                </a:path>
                <a:path w="463550" h="1169035">
                  <a:moveTo>
                    <a:pt x="144373" y="17297"/>
                  </a:moveTo>
                  <a:lnTo>
                    <a:pt x="137452" y="20040"/>
                  </a:lnTo>
                  <a:lnTo>
                    <a:pt x="125285" y="28409"/>
                  </a:lnTo>
                  <a:lnTo>
                    <a:pt x="144373" y="17297"/>
                  </a:lnTo>
                  <a:close/>
                </a:path>
                <a:path w="463550" h="1169035">
                  <a:moveTo>
                    <a:pt x="151257" y="13284"/>
                  </a:moveTo>
                  <a:lnTo>
                    <a:pt x="144373" y="17297"/>
                  </a:lnTo>
                  <a:lnTo>
                    <a:pt x="150482" y="14859"/>
                  </a:lnTo>
                  <a:lnTo>
                    <a:pt x="151257" y="13284"/>
                  </a:lnTo>
                  <a:close/>
                </a:path>
                <a:path w="463550" h="1169035">
                  <a:moveTo>
                    <a:pt x="463296" y="1027176"/>
                  </a:moveTo>
                  <a:lnTo>
                    <a:pt x="409956" y="1027176"/>
                  </a:lnTo>
                  <a:lnTo>
                    <a:pt x="409956" y="1025613"/>
                  </a:lnTo>
                  <a:lnTo>
                    <a:pt x="225044" y="1025613"/>
                  </a:lnTo>
                  <a:lnTo>
                    <a:pt x="225107" y="113347"/>
                  </a:lnTo>
                  <a:lnTo>
                    <a:pt x="229565" y="55892"/>
                  </a:lnTo>
                  <a:lnTo>
                    <a:pt x="241808" y="0"/>
                  </a:lnTo>
                  <a:lnTo>
                    <a:pt x="214630" y="0"/>
                  </a:lnTo>
                  <a:lnTo>
                    <a:pt x="174866" y="5168"/>
                  </a:lnTo>
                  <a:lnTo>
                    <a:pt x="130492" y="55994"/>
                  </a:lnTo>
                  <a:lnTo>
                    <a:pt x="115062" y="103670"/>
                  </a:lnTo>
                  <a:lnTo>
                    <a:pt x="105422" y="155232"/>
                  </a:lnTo>
                  <a:lnTo>
                    <a:pt x="102108" y="209550"/>
                  </a:lnTo>
                  <a:lnTo>
                    <a:pt x="85344" y="1148105"/>
                  </a:lnTo>
                  <a:lnTo>
                    <a:pt x="409956" y="1164336"/>
                  </a:lnTo>
                  <a:lnTo>
                    <a:pt x="409956" y="1165961"/>
                  </a:lnTo>
                  <a:lnTo>
                    <a:pt x="423570" y="1166215"/>
                  </a:lnTo>
                  <a:lnTo>
                    <a:pt x="437095" y="1166888"/>
                  </a:lnTo>
                  <a:lnTo>
                    <a:pt x="463296" y="1168920"/>
                  </a:lnTo>
                  <a:lnTo>
                    <a:pt x="463296" y="102717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938516" y="3939539"/>
              <a:ext cx="464820" cy="1203960"/>
            </a:xfrm>
            <a:custGeom>
              <a:avLst/>
              <a:gdLst/>
              <a:ahLst/>
              <a:cxnLst/>
              <a:rect l="l" t="t" r="r" b="b"/>
              <a:pathLst>
                <a:path w="464820" h="1203960">
                  <a:moveTo>
                    <a:pt x="464820" y="1155192"/>
                  </a:moveTo>
                  <a:lnTo>
                    <a:pt x="451904" y="1154074"/>
                  </a:lnTo>
                  <a:lnTo>
                    <a:pt x="438619" y="1153096"/>
                  </a:lnTo>
                  <a:lnTo>
                    <a:pt x="425094" y="1152410"/>
                  </a:lnTo>
                  <a:lnTo>
                    <a:pt x="411480" y="1152144"/>
                  </a:lnTo>
                  <a:lnTo>
                    <a:pt x="411480" y="1153680"/>
                  </a:lnTo>
                  <a:lnTo>
                    <a:pt x="87757" y="1137412"/>
                  </a:lnTo>
                  <a:lnTo>
                    <a:pt x="104521" y="196710"/>
                  </a:lnTo>
                  <a:lnTo>
                    <a:pt x="107810" y="142265"/>
                  </a:lnTo>
                  <a:lnTo>
                    <a:pt x="117398" y="90601"/>
                  </a:lnTo>
                  <a:lnTo>
                    <a:pt x="132803" y="42811"/>
                  </a:lnTo>
                  <a:lnTo>
                    <a:pt x="153543" y="0"/>
                  </a:lnTo>
                  <a:lnTo>
                    <a:pt x="115912" y="21996"/>
                  </a:lnTo>
                  <a:lnTo>
                    <a:pt x="82270" y="53200"/>
                  </a:lnTo>
                  <a:lnTo>
                    <a:pt x="53365" y="92456"/>
                  </a:lnTo>
                  <a:lnTo>
                    <a:pt x="29946" y="138607"/>
                  </a:lnTo>
                  <a:lnTo>
                    <a:pt x="12750" y="190500"/>
                  </a:lnTo>
                  <a:lnTo>
                    <a:pt x="2540" y="247002"/>
                  </a:lnTo>
                  <a:lnTo>
                    <a:pt x="2540" y="252920"/>
                  </a:lnTo>
                  <a:lnTo>
                    <a:pt x="1270" y="254393"/>
                  </a:lnTo>
                  <a:lnTo>
                    <a:pt x="1270" y="275107"/>
                  </a:lnTo>
                  <a:lnTo>
                    <a:pt x="0" y="275107"/>
                  </a:lnTo>
                  <a:lnTo>
                    <a:pt x="0" y="1203960"/>
                  </a:lnTo>
                  <a:lnTo>
                    <a:pt x="411480" y="1203960"/>
                  </a:lnTo>
                  <a:lnTo>
                    <a:pt x="464820" y="1203960"/>
                  </a:lnTo>
                  <a:lnTo>
                    <a:pt x="464820" y="1155192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605016" y="3872483"/>
              <a:ext cx="1612900" cy="805180"/>
            </a:xfrm>
            <a:custGeom>
              <a:avLst/>
              <a:gdLst/>
              <a:ahLst/>
              <a:cxnLst/>
              <a:rect l="l" t="t" r="r" b="b"/>
              <a:pathLst>
                <a:path w="1612900" h="805179">
                  <a:moveTo>
                    <a:pt x="1612392" y="0"/>
                  </a:moveTo>
                  <a:lnTo>
                    <a:pt x="1520952" y="0"/>
                  </a:lnTo>
                  <a:lnTo>
                    <a:pt x="1520952" y="56388"/>
                  </a:lnTo>
                  <a:lnTo>
                    <a:pt x="1545971" y="56388"/>
                  </a:lnTo>
                  <a:lnTo>
                    <a:pt x="1545971" y="500405"/>
                  </a:lnTo>
                  <a:lnTo>
                    <a:pt x="1541272" y="553199"/>
                  </a:lnTo>
                  <a:lnTo>
                    <a:pt x="1527835" y="602322"/>
                  </a:lnTo>
                  <a:lnTo>
                    <a:pt x="1506575" y="646747"/>
                  </a:lnTo>
                  <a:lnTo>
                    <a:pt x="1478432" y="685406"/>
                  </a:lnTo>
                  <a:lnTo>
                    <a:pt x="1444358" y="717296"/>
                  </a:lnTo>
                  <a:lnTo>
                    <a:pt x="1405267" y="741349"/>
                  </a:lnTo>
                  <a:lnTo>
                    <a:pt x="1362113" y="756539"/>
                  </a:lnTo>
                  <a:lnTo>
                    <a:pt x="1315847" y="761834"/>
                  </a:lnTo>
                  <a:lnTo>
                    <a:pt x="0" y="761834"/>
                  </a:lnTo>
                  <a:lnTo>
                    <a:pt x="0" y="804672"/>
                  </a:lnTo>
                  <a:lnTo>
                    <a:pt x="1315847" y="804672"/>
                  </a:lnTo>
                  <a:lnTo>
                    <a:pt x="1359128" y="800671"/>
                  </a:lnTo>
                  <a:lnTo>
                    <a:pt x="1400238" y="789063"/>
                  </a:lnTo>
                  <a:lnTo>
                    <a:pt x="1438605" y="770496"/>
                  </a:lnTo>
                  <a:lnTo>
                    <a:pt x="1473669" y="745642"/>
                  </a:lnTo>
                  <a:lnTo>
                    <a:pt x="1504886" y="715137"/>
                  </a:lnTo>
                  <a:lnTo>
                    <a:pt x="1531670" y="679615"/>
                  </a:lnTo>
                  <a:lnTo>
                    <a:pt x="1553476" y="639737"/>
                  </a:lnTo>
                  <a:lnTo>
                    <a:pt x="1569745" y="596150"/>
                  </a:lnTo>
                  <a:lnTo>
                    <a:pt x="1579918" y="549490"/>
                  </a:lnTo>
                  <a:lnTo>
                    <a:pt x="1583436" y="500405"/>
                  </a:lnTo>
                  <a:lnTo>
                    <a:pt x="1583436" y="56388"/>
                  </a:lnTo>
                  <a:lnTo>
                    <a:pt x="1612392" y="56388"/>
                  </a:lnTo>
                  <a:lnTo>
                    <a:pt x="161239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29016" y="3872483"/>
              <a:ext cx="82550" cy="58419"/>
            </a:xfrm>
            <a:custGeom>
              <a:avLst/>
              <a:gdLst/>
              <a:ahLst/>
              <a:cxnLst/>
              <a:rect l="l" t="t" r="r" b="b"/>
              <a:pathLst>
                <a:path w="82550" h="58420">
                  <a:moveTo>
                    <a:pt x="760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07" y="57912"/>
                  </a:lnTo>
                  <a:lnTo>
                    <a:pt x="7607" y="0"/>
                  </a:lnTo>
                  <a:close/>
                </a:path>
                <a:path w="82550" h="58420">
                  <a:moveTo>
                    <a:pt x="22847" y="0"/>
                  </a:moveTo>
                  <a:lnTo>
                    <a:pt x="15240" y="0"/>
                  </a:lnTo>
                  <a:lnTo>
                    <a:pt x="15240" y="57912"/>
                  </a:lnTo>
                  <a:lnTo>
                    <a:pt x="22847" y="57912"/>
                  </a:lnTo>
                  <a:lnTo>
                    <a:pt x="22847" y="0"/>
                  </a:lnTo>
                  <a:close/>
                </a:path>
                <a:path w="82550" h="58420">
                  <a:moveTo>
                    <a:pt x="38087" y="0"/>
                  </a:moveTo>
                  <a:lnTo>
                    <a:pt x="30480" y="0"/>
                  </a:lnTo>
                  <a:lnTo>
                    <a:pt x="30480" y="57912"/>
                  </a:lnTo>
                  <a:lnTo>
                    <a:pt x="38087" y="57912"/>
                  </a:lnTo>
                  <a:lnTo>
                    <a:pt x="38087" y="0"/>
                  </a:lnTo>
                  <a:close/>
                </a:path>
                <a:path w="82550" h="58420">
                  <a:moveTo>
                    <a:pt x="51803" y="0"/>
                  </a:moveTo>
                  <a:lnTo>
                    <a:pt x="44196" y="0"/>
                  </a:lnTo>
                  <a:lnTo>
                    <a:pt x="44196" y="57912"/>
                  </a:lnTo>
                  <a:lnTo>
                    <a:pt x="51803" y="57912"/>
                  </a:lnTo>
                  <a:lnTo>
                    <a:pt x="51803" y="0"/>
                  </a:lnTo>
                  <a:close/>
                </a:path>
                <a:path w="82550" h="58420">
                  <a:moveTo>
                    <a:pt x="67043" y="0"/>
                  </a:moveTo>
                  <a:lnTo>
                    <a:pt x="59436" y="0"/>
                  </a:lnTo>
                  <a:lnTo>
                    <a:pt x="59436" y="57912"/>
                  </a:lnTo>
                  <a:lnTo>
                    <a:pt x="67043" y="57912"/>
                  </a:lnTo>
                  <a:lnTo>
                    <a:pt x="67043" y="0"/>
                  </a:lnTo>
                  <a:close/>
                </a:path>
                <a:path w="82550" h="58420">
                  <a:moveTo>
                    <a:pt x="82283" y="0"/>
                  </a:moveTo>
                  <a:lnTo>
                    <a:pt x="74676" y="0"/>
                  </a:lnTo>
                  <a:lnTo>
                    <a:pt x="74676" y="57912"/>
                  </a:lnTo>
                  <a:lnTo>
                    <a:pt x="82283" y="57912"/>
                  </a:lnTo>
                  <a:lnTo>
                    <a:pt x="82283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14315" y="3744468"/>
              <a:ext cx="297180" cy="1399540"/>
            </a:xfrm>
            <a:custGeom>
              <a:avLst/>
              <a:gdLst/>
              <a:ahLst/>
              <a:cxnLst/>
              <a:rect l="l" t="t" r="r" b="b"/>
              <a:pathLst>
                <a:path w="297179" h="1399539">
                  <a:moveTo>
                    <a:pt x="240919" y="0"/>
                  </a:moveTo>
                  <a:lnTo>
                    <a:pt x="60198" y="0"/>
                  </a:lnTo>
                  <a:lnTo>
                    <a:pt x="0" y="1399031"/>
                  </a:lnTo>
                  <a:lnTo>
                    <a:pt x="297180" y="1385079"/>
                  </a:lnTo>
                  <a:lnTo>
                    <a:pt x="240919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02351" y="4770120"/>
              <a:ext cx="9525" cy="207645"/>
            </a:xfrm>
            <a:custGeom>
              <a:avLst/>
              <a:gdLst/>
              <a:ahLst/>
              <a:cxnLst/>
              <a:rect l="l" t="t" r="r" b="b"/>
              <a:pathLst>
                <a:path w="9525" h="207645">
                  <a:moveTo>
                    <a:pt x="0" y="0"/>
                  </a:moveTo>
                  <a:lnTo>
                    <a:pt x="9144" y="207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14315" y="3744468"/>
              <a:ext cx="250190" cy="1399540"/>
            </a:xfrm>
            <a:custGeom>
              <a:avLst/>
              <a:gdLst/>
              <a:ahLst/>
              <a:cxnLst/>
              <a:rect l="l" t="t" r="r" b="b"/>
              <a:pathLst>
                <a:path w="250189" h="1399539">
                  <a:moveTo>
                    <a:pt x="119125" y="866355"/>
                  </a:moveTo>
                  <a:lnTo>
                    <a:pt x="22225" y="866355"/>
                  </a:lnTo>
                  <a:lnTo>
                    <a:pt x="0" y="1399031"/>
                  </a:lnTo>
                  <a:lnTo>
                    <a:pt x="249936" y="1387060"/>
                  </a:lnTo>
                  <a:lnTo>
                    <a:pt x="240778" y="1159624"/>
                  </a:lnTo>
                  <a:lnTo>
                    <a:pt x="115570" y="1159624"/>
                  </a:lnTo>
                  <a:lnTo>
                    <a:pt x="119125" y="866355"/>
                  </a:lnTo>
                  <a:close/>
                </a:path>
                <a:path w="250189" h="1399539">
                  <a:moveTo>
                    <a:pt x="240537" y="1153642"/>
                  </a:moveTo>
                  <a:lnTo>
                    <a:pt x="115570" y="1159624"/>
                  </a:lnTo>
                  <a:lnTo>
                    <a:pt x="240778" y="1159624"/>
                  </a:lnTo>
                  <a:lnTo>
                    <a:pt x="240537" y="1153642"/>
                  </a:lnTo>
                  <a:close/>
                </a:path>
                <a:path w="250189" h="1399539">
                  <a:moveTo>
                    <a:pt x="121412" y="577570"/>
                  </a:moveTo>
                  <a:lnTo>
                    <a:pt x="35051" y="577570"/>
                  </a:lnTo>
                  <a:lnTo>
                    <a:pt x="24511" y="821461"/>
                  </a:lnTo>
                  <a:lnTo>
                    <a:pt x="119125" y="821461"/>
                  </a:lnTo>
                  <a:lnTo>
                    <a:pt x="121412" y="577570"/>
                  </a:lnTo>
                  <a:close/>
                </a:path>
                <a:path w="250189" h="1399539">
                  <a:moveTo>
                    <a:pt x="124968" y="284289"/>
                  </a:moveTo>
                  <a:lnTo>
                    <a:pt x="47879" y="284289"/>
                  </a:lnTo>
                  <a:lnTo>
                    <a:pt x="37337" y="532676"/>
                  </a:lnTo>
                  <a:lnTo>
                    <a:pt x="122682" y="532676"/>
                  </a:lnTo>
                  <a:lnTo>
                    <a:pt x="124968" y="284289"/>
                  </a:lnTo>
                  <a:close/>
                </a:path>
                <a:path w="250189" h="1399539">
                  <a:moveTo>
                    <a:pt x="128524" y="0"/>
                  </a:moveTo>
                  <a:lnTo>
                    <a:pt x="60706" y="0"/>
                  </a:lnTo>
                  <a:lnTo>
                    <a:pt x="50164" y="239407"/>
                  </a:lnTo>
                  <a:lnTo>
                    <a:pt x="124968" y="239407"/>
                  </a:lnTo>
                  <a:lnTo>
                    <a:pt x="12852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009388" y="3744468"/>
              <a:ext cx="102235" cy="1234440"/>
            </a:xfrm>
            <a:custGeom>
              <a:avLst/>
              <a:gdLst/>
              <a:ahLst/>
              <a:cxnLst/>
              <a:rect l="l" t="t" r="r" b="b"/>
              <a:pathLst>
                <a:path w="102235" h="1234439">
                  <a:moveTo>
                    <a:pt x="46100" y="0"/>
                  </a:moveTo>
                  <a:lnTo>
                    <a:pt x="0" y="0"/>
                  </a:lnTo>
                  <a:lnTo>
                    <a:pt x="53975" y="1234439"/>
                  </a:lnTo>
                  <a:lnTo>
                    <a:pt x="102108" y="1233309"/>
                  </a:lnTo>
                  <a:lnTo>
                    <a:pt x="4610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844795" y="3957827"/>
              <a:ext cx="239395" cy="40005"/>
            </a:xfrm>
            <a:custGeom>
              <a:avLst/>
              <a:gdLst/>
              <a:ahLst/>
              <a:cxnLst/>
              <a:rect l="l" t="t" r="r" b="b"/>
              <a:pathLst>
                <a:path w="239395" h="40004">
                  <a:moveTo>
                    <a:pt x="223012" y="0"/>
                  </a:moveTo>
                  <a:lnTo>
                    <a:pt x="16255" y="0"/>
                  </a:lnTo>
                  <a:lnTo>
                    <a:pt x="9804" y="1609"/>
                  </a:lnTo>
                  <a:lnTo>
                    <a:pt x="4651" y="5943"/>
                  </a:lnTo>
                  <a:lnTo>
                    <a:pt x="1236" y="12258"/>
                  </a:lnTo>
                  <a:lnTo>
                    <a:pt x="0" y="19812"/>
                  </a:lnTo>
                  <a:lnTo>
                    <a:pt x="1236" y="27365"/>
                  </a:lnTo>
                  <a:lnTo>
                    <a:pt x="4651" y="33680"/>
                  </a:lnTo>
                  <a:lnTo>
                    <a:pt x="9804" y="38014"/>
                  </a:lnTo>
                  <a:lnTo>
                    <a:pt x="16255" y="39624"/>
                  </a:lnTo>
                  <a:lnTo>
                    <a:pt x="223012" y="39624"/>
                  </a:lnTo>
                  <a:lnTo>
                    <a:pt x="229463" y="38014"/>
                  </a:lnTo>
                  <a:lnTo>
                    <a:pt x="234616" y="33680"/>
                  </a:lnTo>
                  <a:lnTo>
                    <a:pt x="238031" y="27365"/>
                  </a:lnTo>
                  <a:lnTo>
                    <a:pt x="239267" y="19812"/>
                  </a:lnTo>
                  <a:lnTo>
                    <a:pt x="238031" y="12258"/>
                  </a:lnTo>
                  <a:lnTo>
                    <a:pt x="234616" y="5943"/>
                  </a:lnTo>
                  <a:lnTo>
                    <a:pt x="229463" y="1609"/>
                  </a:lnTo>
                  <a:lnTo>
                    <a:pt x="22301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844795" y="3973068"/>
              <a:ext cx="239395" cy="24765"/>
            </a:xfrm>
            <a:custGeom>
              <a:avLst/>
              <a:gdLst/>
              <a:ahLst/>
              <a:cxnLst/>
              <a:rect l="l" t="t" r="r" b="b"/>
              <a:pathLst>
                <a:path w="239395" h="24764">
                  <a:moveTo>
                    <a:pt x="239267" y="0"/>
                  </a:moveTo>
                  <a:lnTo>
                    <a:pt x="0" y="0"/>
                  </a:lnTo>
                  <a:lnTo>
                    <a:pt x="0" y="4063"/>
                  </a:lnTo>
                  <a:lnTo>
                    <a:pt x="1236" y="11809"/>
                  </a:lnTo>
                  <a:lnTo>
                    <a:pt x="4651" y="18286"/>
                  </a:lnTo>
                  <a:lnTo>
                    <a:pt x="9804" y="22732"/>
                  </a:lnTo>
                  <a:lnTo>
                    <a:pt x="16255" y="24383"/>
                  </a:lnTo>
                  <a:lnTo>
                    <a:pt x="223012" y="24383"/>
                  </a:lnTo>
                  <a:lnTo>
                    <a:pt x="229463" y="22732"/>
                  </a:lnTo>
                  <a:lnTo>
                    <a:pt x="234616" y="18286"/>
                  </a:lnTo>
                  <a:lnTo>
                    <a:pt x="238031" y="11809"/>
                  </a:lnTo>
                  <a:lnTo>
                    <a:pt x="239267" y="4063"/>
                  </a:lnTo>
                  <a:lnTo>
                    <a:pt x="239267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32603" y="4218432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60" h="40004">
                  <a:moveTo>
                    <a:pt x="245110" y="0"/>
                  </a:moveTo>
                  <a:lnTo>
                    <a:pt x="18542" y="0"/>
                  </a:lnTo>
                  <a:lnTo>
                    <a:pt x="11251" y="1609"/>
                  </a:lnTo>
                  <a:lnTo>
                    <a:pt x="5365" y="5943"/>
                  </a:lnTo>
                  <a:lnTo>
                    <a:pt x="1432" y="12258"/>
                  </a:lnTo>
                  <a:lnTo>
                    <a:pt x="0" y="19812"/>
                  </a:lnTo>
                  <a:lnTo>
                    <a:pt x="1432" y="27365"/>
                  </a:lnTo>
                  <a:lnTo>
                    <a:pt x="5365" y="33680"/>
                  </a:lnTo>
                  <a:lnTo>
                    <a:pt x="11251" y="38014"/>
                  </a:lnTo>
                  <a:lnTo>
                    <a:pt x="18542" y="39624"/>
                  </a:lnTo>
                  <a:lnTo>
                    <a:pt x="245110" y="39624"/>
                  </a:lnTo>
                  <a:lnTo>
                    <a:pt x="252400" y="38014"/>
                  </a:lnTo>
                  <a:lnTo>
                    <a:pt x="258286" y="33680"/>
                  </a:lnTo>
                  <a:lnTo>
                    <a:pt x="262219" y="27365"/>
                  </a:lnTo>
                  <a:lnTo>
                    <a:pt x="263651" y="19812"/>
                  </a:lnTo>
                  <a:lnTo>
                    <a:pt x="262219" y="12258"/>
                  </a:lnTo>
                  <a:lnTo>
                    <a:pt x="258286" y="5943"/>
                  </a:lnTo>
                  <a:lnTo>
                    <a:pt x="252400" y="1609"/>
                  </a:lnTo>
                  <a:lnTo>
                    <a:pt x="245110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32603" y="4235196"/>
              <a:ext cx="264160" cy="22860"/>
            </a:xfrm>
            <a:custGeom>
              <a:avLst/>
              <a:gdLst/>
              <a:ahLst/>
              <a:cxnLst/>
              <a:rect l="l" t="t" r="r" b="b"/>
              <a:pathLst>
                <a:path w="264160" h="22860">
                  <a:moveTo>
                    <a:pt x="263651" y="0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432" y="11072"/>
                  </a:lnTo>
                  <a:lnTo>
                    <a:pt x="5365" y="17144"/>
                  </a:lnTo>
                  <a:lnTo>
                    <a:pt x="11251" y="21312"/>
                  </a:lnTo>
                  <a:lnTo>
                    <a:pt x="18542" y="22859"/>
                  </a:lnTo>
                  <a:lnTo>
                    <a:pt x="245110" y="22859"/>
                  </a:lnTo>
                  <a:lnTo>
                    <a:pt x="252400" y="21312"/>
                  </a:lnTo>
                  <a:lnTo>
                    <a:pt x="258286" y="17144"/>
                  </a:lnTo>
                  <a:lnTo>
                    <a:pt x="262219" y="11072"/>
                  </a:lnTo>
                  <a:lnTo>
                    <a:pt x="263651" y="3809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821935" y="4474463"/>
              <a:ext cx="281940" cy="41275"/>
            </a:xfrm>
            <a:custGeom>
              <a:avLst/>
              <a:gdLst/>
              <a:ahLst/>
              <a:cxnLst/>
              <a:rect l="l" t="t" r="r" b="b"/>
              <a:pathLst>
                <a:path w="281939" h="41275">
                  <a:moveTo>
                    <a:pt x="260858" y="0"/>
                  </a:moveTo>
                  <a:lnTo>
                    <a:pt x="19938" y="0"/>
                  </a:lnTo>
                  <a:lnTo>
                    <a:pt x="12376" y="1671"/>
                  </a:lnTo>
                  <a:lnTo>
                    <a:pt x="6016" y="6172"/>
                  </a:lnTo>
                  <a:lnTo>
                    <a:pt x="1633" y="12730"/>
                  </a:lnTo>
                  <a:lnTo>
                    <a:pt x="0" y="20574"/>
                  </a:lnTo>
                  <a:lnTo>
                    <a:pt x="1633" y="28996"/>
                  </a:lnTo>
                  <a:lnTo>
                    <a:pt x="6016" y="35490"/>
                  </a:lnTo>
                  <a:lnTo>
                    <a:pt x="12376" y="39669"/>
                  </a:lnTo>
                  <a:lnTo>
                    <a:pt x="19938" y="41148"/>
                  </a:lnTo>
                  <a:lnTo>
                    <a:pt x="260858" y="41148"/>
                  </a:lnTo>
                  <a:lnTo>
                    <a:pt x="269081" y="39669"/>
                  </a:lnTo>
                  <a:lnTo>
                    <a:pt x="275780" y="35490"/>
                  </a:lnTo>
                  <a:lnTo>
                    <a:pt x="280288" y="28996"/>
                  </a:lnTo>
                  <a:lnTo>
                    <a:pt x="281939" y="20574"/>
                  </a:lnTo>
                  <a:lnTo>
                    <a:pt x="280288" y="12730"/>
                  </a:lnTo>
                  <a:lnTo>
                    <a:pt x="275780" y="6172"/>
                  </a:lnTo>
                  <a:lnTo>
                    <a:pt x="269081" y="1671"/>
                  </a:lnTo>
                  <a:lnTo>
                    <a:pt x="26085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821935" y="4492752"/>
              <a:ext cx="170815" cy="22860"/>
            </a:xfrm>
            <a:custGeom>
              <a:avLst/>
              <a:gdLst/>
              <a:ahLst/>
              <a:cxnLst/>
              <a:rect l="l" t="t" r="r" b="b"/>
              <a:pathLst>
                <a:path w="170814" h="22860">
                  <a:moveTo>
                    <a:pt x="0" y="22860"/>
                  </a:moveTo>
                  <a:lnTo>
                    <a:pt x="170687" y="22860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992623" y="4386071"/>
              <a:ext cx="914400" cy="746760"/>
            </a:xfrm>
            <a:custGeom>
              <a:avLst/>
              <a:gdLst/>
              <a:ahLst/>
              <a:cxnLst/>
              <a:rect l="l" t="t" r="r" b="b"/>
              <a:pathLst>
                <a:path w="914400" h="746760">
                  <a:moveTo>
                    <a:pt x="914400" y="0"/>
                  </a:moveTo>
                  <a:lnTo>
                    <a:pt x="0" y="0"/>
                  </a:lnTo>
                  <a:lnTo>
                    <a:pt x="0" y="746760"/>
                  </a:lnTo>
                  <a:lnTo>
                    <a:pt x="914400" y="74676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992623" y="4386072"/>
              <a:ext cx="913130" cy="731520"/>
            </a:xfrm>
            <a:custGeom>
              <a:avLst/>
              <a:gdLst/>
              <a:ahLst/>
              <a:cxnLst/>
              <a:rect l="l" t="t" r="r" b="b"/>
              <a:pathLst>
                <a:path w="913129" h="731520">
                  <a:moveTo>
                    <a:pt x="912876" y="0"/>
                  </a:moveTo>
                  <a:lnTo>
                    <a:pt x="263016" y="0"/>
                  </a:lnTo>
                  <a:lnTo>
                    <a:pt x="263016" y="3505"/>
                  </a:lnTo>
                  <a:lnTo>
                    <a:pt x="260476" y="0"/>
                  </a:lnTo>
                  <a:lnTo>
                    <a:pt x="0" y="0"/>
                  </a:lnTo>
                  <a:lnTo>
                    <a:pt x="0" y="731519"/>
                  </a:lnTo>
                  <a:lnTo>
                    <a:pt x="912876" y="731519"/>
                  </a:lnTo>
                  <a:lnTo>
                    <a:pt x="912876" y="579259"/>
                  </a:lnTo>
                  <a:lnTo>
                    <a:pt x="141604" y="579259"/>
                  </a:lnTo>
                  <a:lnTo>
                    <a:pt x="141604" y="33248"/>
                  </a:lnTo>
                  <a:lnTo>
                    <a:pt x="912876" y="33248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992623" y="4207763"/>
              <a:ext cx="913130" cy="178435"/>
            </a:xfrm>
            <a:custGeom>
              <a:avLst/>
              <a:gdLst/>
              <a:ahLst/>
              <a:cxnLst/>
              <a:rect l="l" t="t" r="r" b="b"/>
              <a:pathLst>
                <a:path w="913129" h="178435">
                  <a:moveTo>
                    <a:pt x="824356" y="0"/>
                  </a:moveTo>
                  <a:lnTo>
                    <a:pt x="135254" y="0"/>
                  </a:lnTo>
                  <a:lnTo>
                    <a:pt x="0" y="178308"/>
                  </a:lnTo>
                  <a:lnTo>
                    <a:pt x="912876" y="178308"/>
                  </a:lnTo>
                  <a:lnTo>
                    <a:pt x="82435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128260" y="4203191"/>
              <a:ext cx="708660" cy="184785"/>
            </a:xfrm>
            <a:custGeom>
              <a:avLst/>
              <a:gdLst/>
              <a:ahLst/>
              <a:cxnLst/>
              <a:rect l="l" t="t" r="r" b="b"/>
              <a:pathLst>
                <a:path w="708660" h="184785">
                  <a:moveTo>
                    <a:pt x="94488" y="5803"/>
                  </a:moveTo>
                  <a:lnTo>
                    <a:pt x="90678" y="0"/>
                  </a:lnTo>
                  <a:lnTo>
                    <a:pt x="0" y="178460"/>
                  </a:lnTo>
                  <a:lnTo>
                    <a:pt x="3810" y="181356"/>
                  </a:lnTo>
                  <a:lnTo>
                    <a:pt x="94488" y="5803"/>
                  </a:lnTo>
                  <a:close/>
                </a:path>
                <a:path w="708660" h="184785">
                  <a:moveTo>
                    <a:pt x="185928" y="8966"/>
                  </a:moveTo>
                  <a:lnTo>
                    <a:pt x="180848" y="6096"/>
                  </a:lnTo>
                  <a:lnTo>
                    <a:pt x="121920" y="181533"/>
                  </a:lnTo>
                  <a:lnTo>
                    <a:pt x="127000" y="184404"/>
                  </a:lnTo>
                  <a:lnTo>
                    <a:pt x="185928" y="8966"/>
                  </a:lnTo>
                  <a:close/>
                </a:path>
                <a:path w="708660" h="184785">
                  <a:moveTo>
                    <a:pt x="284988" y="9067"/>
                  </a:moveTo>
                  <a:lnTo>
                    <a:pt x="278511" y="7620"/>
                  </a:lnTo>
                  <a:lnTo>
                    <a:pt x="243840" y="178384"/>
                  </a:lnTo>
                  <a:lnTo>
                    <a:pt x="250317" y="179832"/>
                  </a:lnTo>
                  <a:lnTo>
                    <a:pt x="284988" y="9067"/>
                  </a:lnTo>
                  <a:close/>
                </a:path>
                <a:path w="708660" h="184785">
                  <a:moveTo>
                    <a:pt x="367284" y="12192"/>
                  </a:moveTo>
                  <a:lnTo>
                    <a:pt x="361315" y="12192"/>
                  </a:lnTo>
                  <a:lnTo>
                    <a:pt x="350520" y="182880"/>
                  </a:lnTo>
                  <a:lnTo>
                    <a:pt x="356489" y="182880"/>
                  </a:lnTo>
                  <a:lnTo>
                    <a:pt x="367284" y="12192"/>
                  </a:lnTo>
                  <a:close/>
                </a:path>
                <a:path w="708660" h="184785">
                  <a:moveTo>
                    <a:pt x="463296" y="179832"/>
                  </a:moveTo>
                  <a:lnTo>
                    <a:pt x="434467" y="7620"/>
                  </a:lnTo>
                  <a:lnTo>
                    <a:pt x="428244" y="9067"/>
                  </a:lnTo>
                  <a:lnTo>
                    <a:pt x="457073" y="179832"/>
                  </a:lnTo>
                  <a:lnTo>
                    <a:pt x="463296" y="179832"/>
                  </a:lnTo>
                  <a:close/>
                </a:path>
                <a:path w="708660" h="184785">
                  <a:moveTo>
                    <a:pt x="585216" y="178384"/>
                  </a:moveTo>
                  <a:lnTo>
                    <a:pt x="527685" y="1524"/>
                  </a:lnTo>
                  <a:lnTo>
                    <a:pt x="522732" y="4419"/>
                  </a:lnTo>
                  <a:lnTo>
                    <a:pt x="581406" y="179832"/>
                  </a:lnTo>
                  <a:lnTo>
                    <a:pt x="585216" y="178384"/>
                  </a:lnTo>
                  <a:close/>
                </a:path>
                <a:path w="708660" h="184785">
                  <a:moveTo>
                    <a:pt x="708660" y="172440"/>
                  </a:moveTo>
                  <a:lnTo>
                    <a:pt x="623824" y="7620"/>
                  </a:lnTo>
                  <a:lnTo>
                    <a:pt x="618744" y="10515"/>
                  </a:lnTo>
                  <a:lnTo>
                    <a:pt x="703580" y="176784"/>
                  </a:lnTo>
                  <a:lnTo>
                    <a:pt x="708660" y="17244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992623" y="4207763"/>
              <a:ext cx="280670" cy="178435"/>
            </a:xfrm>
            <a:custGeom>
              <a:avLst/>
              <a:gdLst/>
              <a:ahLst/>
              <a:cxnLst/>
              <a:rect l="l" t="t" r="r" b="b"/>
              <a:pathLst>
                <a:path w="280670" h="178435">
                  <a:moveTo>
                    <a:pt x="222250" y="0"/>
                  </a:moveTo>
                  <a:lnTo>
                    <a:pt x="135127" y="0"/>
                  </a:lnTo>
                  <a:lnTo>
                    <a:pt x="0" y="178308"/>
                  </a:lnTo>
                  <a:lnTo>
                    <a:pt x="257683" y="178308"/>
                  </a:lnTo>
                  <a:lnTo>
                    <a:pt x="258146" y="176860"/>
                  </a:lnTo>
                  <a:lnTo>
                    <a:pt x="138937" y="176860"/>
                  </a:lnTo>
                  <a:lnTo>
                    <a:pt x="135127" y="173964"/>
                  </a:lnTo>
                  <a:lnTo>
                    <a:pt x="169290" y="107276"/>
                  </a:lnTo>
                  <a:lnTo>
                    <a:pt x="141477" y="107276"/>
                  </a:lnTo>
                  <a:lnTo>
                    <a:pt x="222250" y="0"/>
                  </a:lnTo>
                  <a:close/>
                </a:path>
                <a:path w="280670" h="178435">
                  <a:moveTo>
                    <a:pt x="280415" y="107276"/>
                  </a:moveTo>
                  <a:lnTo>
                    <a:pt x="175513" y="107276"/>
                  </a:lnTo>
                  <a:lnTo>
                    <a:pt x="138937" y="176860"/>
                  </a:lnTo>
                  <a:lnTo>
                    <a:pt x="258146" y="176860"/>
                  </a:lnTo>
                  <a:lnTo>
                    <a:pt x="280415" y="10727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6276" y="4314444"/>
              <a:ext cx="225551" cy="7162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5484876" y="4314444"/>
              <a:ext cx="421005" cy="71755"/>
            </a:xfrm>
            <a:custGeom>
              <a:avLst/>
              <a:gdLst/>
              <a:ahLst/>
              <a:cxnLst/>
              <a:rect l="l" t="t" r="r" b="b"/>
              <a:pathLst>
                <a:path w="421004" h="71754">
                  <a:moveTo>
                    <a:pt x="385318" y="0"/>
                  </a:moveTo>
                  <a:lnTo>
                    <a:pt x="319532" y="0"/>
                  </a:lnTo>
                  <a:lnTo>
                    <a:pt x="351154" y="61391"/>
                  </a:lnTo>
                  <a:lnTo>
                    <a:pt x="346075" y="65785"/>
                  </a:lnTo>
                  <a:lnTo>
                    <a:pt x="313309" y="0"/>
                  </a:lnTo>
                  <a:lnTo>
                    <a:pt x="207137" y="0"/>
                  </a:lnTo>
                  <a:lnTo>
                    <a:pt x="228600" y="67246"/>
                  </a:lnTo>
                  <a:lnTo>
                    <a:pt x="224789" y="68706"/>
                  </a:lnTo>
                  <a:lnTo>
                    <a:pt x="200787" y="0"/>
                  </a:lnTo>
                  <a:lnTo>
                    <a:pt x="96012" y="0"/>
                  </a:lnTo>
                  <a:lnTo>
                    <a:pt x="107314" y="68706"/>
                  </a:lnTo>
                  <a:lnTo>
                    <a:pt x="101091" y="68706"/>
                  </a:lnTo>
                  <a:lnTo>
                    <a:pt x="88391" y="0"/>
                  </a:lnTo>
                  <a:lnTo>
                    <a:pt x="3810" y="0"/>
                  </a:lnTo>
                  <a:lnTo>
                    <a:pt x="0" y="71627"/>
                  </a:lnTo>
                  <a:lnTo>
                    <a:pt x="420624" y="71627"/>
                  </a:lnTo>
                  <a:lnTo>
                    <a:pt x="385318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184647" y="4503420"/>
              <a:ext cx="97790" cy="321945"/>
            </a:xfrm>
            <a:custGeom>
              <a:avLst/>
              <a:gdLst/>
              <a:ahLst/>
              <a:cxnLst/>
              <a:rect l="l" t="t" r="r" b="b"/>
              <a:pathLst>
                <a:path w="97789" h="321945">
                  <a:moveTo>
                    <a:pt x="97536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97536" y="321563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193791" y="4511040"/>
              <a:ext cx="79375" cy="307975"/>
            </a:xfrm>
            <a:custGeom>
              <a:avLst/>
              <a:gdLst/>
              <a:ahLst/>
              <a:cxnLst/>
              <a:rect l="l" t="t" r="r" b="b"/>
              <a:pathLst>
                <a:path w="79375" h="307975">
                  <a:moveTo>
                    <a:pt x="792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9248" y="3078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193792" y="4511039"/>
              <a:ext cx="79375" cy="306070"/>
            </a:xfrm>
            <a:custGeom>
              <a:avLst/>
              <a:gdLst/>
              <a:ahLst/>
              <a:cxnLst/>
              <a:rect l="l" t="t" r="r" b="b"/>
              <a:pathLst>
                <a:path w="79375" h="306070">
                  <a:moveTo>
                    <a:pt x="792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06070"/>
                  </a:lnTo>
                  <a:lnTo>
                    <a:pt x="12573" y="306070"/>
                  </a:lnTo>
                  <a:lnTo>
                    <a:pt x="12573" y="10160"/>
                  </a:lnTo>
                  <a:lnTo>
                    <a:pt x="79248" y="10160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334000" y="4503420"/>
              <a:ext cx="97790" cy="321945"/>
            </a:xfrm>
            <a:custGeom>
              <a:avLst/>
              <a:gdLst/>
              <a:ahLst/>
              <a:cxnLst/>
              <a:rect l="l" t="t" r="r" b="b"/>
              <a:pathLst>
                <a:path w="97789" h="321945">
                  <a:moveTo>
                    <a:pt x="97536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97536" y="321563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340095" y="4511040"/>
              <a:ext cx="82550" cy="307975"/>
            </a:xfrm>
            <a:custGeom>
              <a:avLst/>
              <a:gdLst/>
              <a:ahLst/>
              <a:cxnLst/>
              <a:rect l="l" t="t" r="r" b="b"/>
              <a:pathLst>
                <a:path w="82550" h="307975">
                  <a:moveTo>
                    <a:pt x="8229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" y="30784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341620" y="4511039"/>
              <a:ext cx="79375" cy="306070"/>
            </a:xfrm>
            <a:custGeom>
              <a:avLst/>
              <a:gdLst/>
              <a:ahLst/>
              <a:cxnLst/>
              <a:rect l="l" t="t" r="r" b="b"/>
              <a:pathLst>
                <a:path w="79375" h="306070">
                  <a:moveTo>
                    <a:pt x="792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06070"/>
                  </a:lnTo>
                  <a:lnTo>
                    <a:pt x="12573" y="306070"/>
                  </a:lnTo>
                  <a:lnTo>
                    <a:pt x="12573" y="10160"/>
                  </a:lnTo>
                  <a:lnTo>
                    <a:pt x="79248" y="10160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480303" y="4503420"/>
              <a:ext cx="99060" cy="321945"/>
            </a:xfrm>
            <a:custGeom>
              <a:avLst/>
              <a:gdLst/>
              <a:ahLst/>
              <a:cxnLst/>
              <a:rect l="l" t="t" r="r" b="b"/>
              <a:pathLst>
                <a:path w="99060" h="321945">
                  <a:moveTo>
                    <a:pt x="99060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99060" y="321563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489447" y="4511040"/>
              <a:ext cx="82550" cy="307975"/>
            </a:xfrm>
            <a:custGeom>
              <a:avLst/>
              <a:gdLst/>
              <a:ahLst/>
              <a:cxnLst/>
              <a:rect l="l" t="t" r="r" b="b"/>
              <a:pathLst>
                <a:path w="82550" h="307975">
                  <a:moveTo>
                    <a:pt x="8229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2296" y="30784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492495" y="4511040"/>
              <a:ext cx="79375" cy="10795"/>
            </a:xfrm>
            <a:custGeom>
              <a:avLst/>
              <a:gdLst/>
              <a:ahLst/>
              <a:cxnLst/>
              <a:rect l="l" t="t" r="r" b="b"/>
              <a:pathLst>
                <a:path w="79375" h="10795">
                  <a:moveTo>
                    <a:pt x="79248" y="0"/>
                  </a:moveTo>
                  <a:lnTo>
                    <a:pt x="0" y="0"/>
                  </a:lnTo>
                  <a:lnTo>
                    <a:pt x="79248" y="0"/>
                  </a:lnTo>
                  <a:lnTo>
                    <a:pt x="79248" y="1066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492496" y="4511039"/>
              <a:ext cx="79375" cy="306070"/>
            </a:xfrm>
            <a:custGeom>
              <a:avLst/>
              <a:gdLst/>
              <a:ahLst/>
              <a:cxnLst/>
              <a:rect l="l" t="t" r="r" b="b"/>
              <a:pathLst>
                <a:path w="79375" h="306070">
                  <a:moveTo>
                    <a:pt x="7924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06070"/>
                  </a:lnTo>
                  <a:lnTo>
                    <a:pt x="11303" y="306070"/>
                  </a:lnTo>
                  <a:lnTo>
                    <a:pt x="11303" y="10160"/>
                  </a:lnTo>
                  <a:lnTo>
                    <a:pt x="79248" y="10160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629656" y="4503420"/>
              <a:ext cx="99060" cy="321945"/>
            </a:xfrm>
            <a:custGeom>
              <a:avLst/>
              <a:gdLst/>
              <a:ahLst/>
              <a:cxnLst/>
              <a:rect l="l" t="t" r="r" b="b"/>
              <a:pathLst>
                <a:path w="99060" h="321945">
                  <a:moveTo>
                    <a:pt x="99060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99060" y="321563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638800" y="4511040"/>
              <a:ext cx="81280" cy="307975"/>
            </a:xfrm>
            <a:custGeom>
              <a:avLst/>
              <a:gdLst/>
              <a:ahLst/>
              <a:cxnLst/>
              <a:rect l="l" t="t" r="r" b="b"/>
              <a:pathLst>
                <a:path w="81279" h="307975">
                  <a:moveTo>
                    <a:pt x="807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0772" y="307848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19826" y="4511040"/>
              <a:ext cx="1270" cy="10795"/>
            </a:xfrm>
            <a:custGeom>
              <a:avLst/>
              <a:gdLst/>
              <a:ahLst/>
              <a:cxnLst/>
              <a:rect l="l" t="t" r="r" b="b"/>
              <a:pathLst>
                <a:path w="1270" h="10795">
                  <a:moveTo>
                    <a:pt x="127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270" y="10668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638800" y="4511039"/>
              <a:ext cx="81280" cy="306070"/>
            </a:xfrm>
            <a:custGeom>
              <a:avLst/>
              <a:gdLst/>
              <a:ahLst/>
              <a:cxnLst/>
              <a:rect l="l" t="t" r="r" b="b"/>
              <a:pathLst>
                <a:path w="81279" h="306070">
                  <a:moveTo>
                    <a:pt x="8077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06070"/>
                  </a:lnTo>
                  <a:lnTo>
                    <a:pt x="13843" y="306070"/>
                  </a:lnTo>
                  <a:lnTo>
                    <a:pt x="13843" y="10160"/>
                  </a:lnTo>
                  <a:lnTo>
                    <a:pt x="80772" y="10160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922264" y="4628388"/>
              <a:ext cx="151130" cy="53340"/>
            </a:xfrm>
            <a:custGeom>
              <a:avLst/>
              <a:gdLst/>
              <a:ahLst/>
              <a:cxnLst/>
              <a:rect l="l" t="t" r="r" b="b"/>
              <a:pathLst>
                <a:path w="151129" h="53339">
                  <a:moveTo>
                    <a:pt x="0" y="53340"/>
                  </a:moveTo>
                  <a:lnTo>
                    <a:pt x="150875" y="53340"/>
                  </a:lnTo>
                  <a:lnTo>
                    <a:pt x="150875" y="0"/>
                  </a:lnTo>
                  <a:lnTo>
                    <a:pt x="0" y="0"/>
                  </a:lnTo>
                  <a:lnTo>
                    <a:pt x="0" y="5334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960364" y="4628388"/>
              <a:ext cx="81280" cy="53340"/>
            </a:xfrm>
            <a:custGeom>
              <a:avLst/>
              <a:gdLst/>
              <a:ahLst/>
              <a:cxnLst/>
              <a:rect l="l" t="t" r="r" b="b"/>
              <a:pathLst>
                <a:path w="81279" h="53339">
                  <a:moveTo>
                    <a:pt x="7620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7620" y="53340"/>
                  </a:lnTo>
                  <a:lnTo>
                    <a:pt x="7620" y="0"/>
                  </a:lnTo>
                  <a:close/>
                </a:path>
                <a:path w="81279" h="53339">
                  <a:moveTo>
                    <a:pt x="44196" y="0"/>
                  </a:moveTo>
                  <a:lnTo>
                    <a:pt x="36576" y="0"/>
                  </a:lnTo>
                  <a:lnTo>
                    <a:pt x="36576" y="53340"/>
                  </a:lnTo>
                  <a:lnTo>
                    <a:pt x="44196" y="53340"/>
                  </a:lnTo>
                  <a:lnTo>
                    <a:pt x="44196" y="0"/>
                  </a:lnTo>
                  <a:close/>
                </a:path>
                <a:path w="81279" h="53339">
                  <a:moveTo>
                    <a:pt x="80772" y="0"/>
                  </a:moveTo>
                  <a:lnTo>
                    <a:pt x="73152" y="0"/>
                  </a:lnTo>
                  <a:lnTo>
                    <a:pt x="73152" y="53340"/>
                  </a:lnTo>
                  <a:lnTo>
                    <a:pt x="80772" y="53340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907023" y="4588764"/>
              <a:ext cx="35560" cy="132715"/>
            </a:xfrm>
            <a:custGeom>
              <a:avLst/>
              <a:gdLst/>
              <a:ahLst/>
              <a:cxnLst/>
              <a:rect l="l" t="t" r="r" b="b"/>
              <a:pathLst>
                <a:path w="35560" h="132714">
                  <a:moveTo>
                    <a:pt x="35051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35051" y="132588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922264" y="4588764"/>
              <a:ext cx="579120" cy="132715"/>
            </a:xfrm>
            <a:custGeom>
              <a:avLst/>
              <a:gdLst/>
              <a:ahLst/>
              <a:cxnLst/>
              <a:rect l="l" t="t" r="r" b="b"/>
              <a:pathLst>
                <a:path w="579120" h="132714">
                  <a:moveTo>
                    <a:pt x="6096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6096" y="132588"/>
                  </a:lnTo>
                  <a:lnTo>
                    <a:pt x="6096" y="0"/>
                  </a:lnTo>
                  <a:close/>
                </a:path>
                <a:path w="579120" h="132714">
                  <a:moveTo>
                    <a:pt x="579120" y="30480"/>
                  </a:moveTo>
                  <a:lnTo>
                    <a:pt x="429755" y="30480"/>
                  </a:lnTo>
                  <a:lnTo>
                    <a:pt x="429755" y="85344"/>
                  </a:lnTo>
                  <a:lnTo>
                    <a:pt x="579120" y="85344"/>
                  </a:lnTo>
                  <a:lnTo>
                    <a:pt x="579120" y="3048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380988" y="4619244"/>
              <a:ext cx="82550" cy="55244"/>
            </a:xfrm>
            <a:custGeom>
              <a:avLst/>
              <a:gdLst/>
              <a:ahLst/>
              <a:cxnLst/>
              <a:rect l="l" t="t" r="r" b="b"/>
              <a:pathLst>
                <a:path w="82550" h="55245">
                  <a:moveTo>
                    <a:pt x="9144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9144" y="54864"/>
                  </a:lnTo>
                  <a:lnTo>
                    <a:pt x="9144" y="0"/>
                  </a:lnTo>
                  <a:close/>
                </a:path>
                <a:path w="82550" h="55245">
                  <a:moveTo>
                    <a:pt x="45720" y="0"/>
                  </a:moveTo>
                  <a:lnTo>
                    <a:pt x="38100" y="0"/>
                  </a:lnTo>
                  <a:lnTo>
                    <a:pt x="38100" y="54864"/>
                  </a:lnTo>
                  <a:lnTo>
                    <a:pt x="45720" y="54864"/>
                  </a:lnTo>
                  <a:lnTo>
                    <a:pt x="45720" y="0"/>
                  </a:lnTo>
                  <a:close/>
                </a:path>
                <a:path w="82550" h="55245">
                  <a:moveTo>
                    <a:pt x="82296" y="0"/>
                  </a:moveTo>
                  <a:lnTo>
                    <a:pt x="74676" y="0"/>
                  </a:lnTo>
                  <a:lnTo>
                    <a:pt x="74676" y="54864"/>
                  </a:lnTo>
                  <a:lnTo>
                    <a:pt x="82296" y="5486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480047" y="4579620"/>
              <a:ext cx="36830" cy="132715"/>
            </a:xfrm>
            <a:custGeom>
              <a:avLst/>
              <a:gdLst/>
              <a:ahLst/>
              <a:cxnLst/>
              <a:rect l="l" t="t" r="r" b="b"/>
              <a:pathLst>
                <a:path w="36829" h="132714">
                  <a:moveTo>
                    <a:pt x="36575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36575" y="1325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073140" y="4352544"/>
              <a:ext cx="428625" cy="535305"/>
            </a:xfrm>
            <a:custGeom>
              <a:avLst/>
              <a:gdLst/>
              <a:ahLst/>
              <a:cxnLst/>
              <a:rect l="l" t="t" r="r" b="b"/>
              <a:pathLst>
                <a:path w="428625" h="535304">
                  <a:moveTo>
                    <a:pt x="278879" y="0"/>
                  </a:moveTo>
                  <a:lnTo>
                    <a:pt x="0" y="0"/>
                  </a:lnTo>
                  <a:lnTo>
                    <a:pt x="0" y="534936"/>
                  </a:lnTo>
                  <a:lnTo>
                    <a:pt x="278879" y="534936"/>
                  </a:lnTo>
                  <a:lnTo>
                    <a:pt x="278879" y="0"/>
                  </a:lnTo>
                  <a:close/>
                </a:path>
                <a:path w="428625" h="535304">
                  <a:moveTo>
                    <a:pt x="428244" y="227076"/>
                  </a:moveTo>
                  <a:lnTo>
                    <a:pt x="420624" y="227076"/>
                  </a:lnTo>
                  <a:lnTo>
                    <a:pt x="420624" y="359664"/>
                  </a:lnTo>
                  <a:lnTo>
                    <a:pt x="428244" y="359664"/>
                  </a:lnTo>
                  <a:lnTo>
                    <a:pt x="428244" y="227076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124956" y="4352544"/>
              <a:ext cx="227329" cy="518159"/>
            </a:xfrm>
            <a:custGeom>
              <a:avLst/>
              <a:gdLst/>
              <a:ahLst/>
              <a:cxnLst/>
              <a:rect l="l" t="t" r="r" b="b"/>
              <a:pathLst>
                <a:path w="227329" h="518160">
                  <a:moveTo>
                    <a:pt x="227076" y="0"/>
                  </a:moveTo>
                  <a:lnTo>
                    <a:pt x="0" y="0"/>
                  </a:lnTo>
                  <a:lnTo>
                    <a:pt x="16510" y="518159"/>
                  </a:lnTo>
                  <a:lnTo>
                    <a:pt x="227076" y="490562"/>
                  </a:lnTo>
                  <a:lnTo>
                    <a:pt x="2270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073140" y="4418075"/>
              <a:ext cx="1251585" cy="673735"/>
            </a:xfrm>
            <a:custGeom>
              <a:avLst/>
              <a:gdLst/>
              <a:ahLst/>
              <a:cxnLst/>
              <a:rect l="l" t="t" r="r" b="b"/>
              <a:pathLst>
                <a:path w="1251584" h="673735">
                  <a:moveTo>
                    <a:pt x="193548" y="318477"/>
                  </a:moveTo>
                  <a:lnTo>
                    <a:pt x="192278" y="317004"/>
                  </a:lnTo>
                  <a:lnTo>
                    <a:pt x="188722" y="317004"/>
                  </a:lnTo>
                  <a:lnTo>
                    <a:pt x="187452" y="318477"/>
                  </a:lnTo>
                  <a:lnTo>
                    <a:pt x="187452" y="399338"/>
                  </a:lnTo>
                  <a:lnTo>
                    <a:pt x="188722" y="400812"/>
                  </a:lnTo>
                  <a:lnTo>
                    <a:pt x="192278" y="400812"/>
                  </a:lnTo>
                  <a:lnTo>
                    <a:pt x="193548" y="399338"/>
                  </a:lnTo>
                  <a:lnTo>
                    <a:pt x="193548" y="397865"/>
                  </a:lnTo>
                  <a:lnTo>
                    <a:pt x="193548" y="318477"/>
                  </a:lnTo>
                  <a:close/>
                </a:path>
                <a:path w="1251584" h="673735">
                  <a:moveTo>
                    <a:pt x="210312" y="318477"/>
                  </a:moveTo>
                  <a:lnTo>
                    <a:pt x="209169" y="317004"/>
                  </a:lnTo>
                  <a:lnTo>
                    <a:pt x="206883" y="317004"/>
                  </a:lnTo>
                  <a:lnTo>
                    <a:pt x="205740" y="318477"/>
                  </a:lnTo>
                  <a:lnTo>
                    <a:pt x="205740" y="399338"/>
                  </a:lnTo>
                  <a:lnTo>
                    <a:pt x="206883" y="400812"/>
                  </a:lnTo>
                  <a:lnTo>
                    <a:pt x="209169" y="400812"/>
                  </a:lnTo>
                  <a:lnTo>
                    <a:pt x="210312" y="399338"/>
                  </a:lnTo>
                  <a:lnTo>
                    <a:pt x="210312" y="397865"/>
                  </a:lnTo>
                  <a:lnTo>
                    <a:pt x="210312" y="318477"/>
                  </a:lnTo>
                  <a:close/>
                </a:path>
                <a:path w="1251584" h="673735">
                  <a:moveTo>
                    <a:pt x="228600" y="318477"/>
                  </a:moveTo>
                  <a:lnTo>
                    <a:pt x="227076" y="317004"/>
                  </a:lnTo>
                  <a:lnTo>
                    <a:pt x="222504" y="317004"/>
                  </a:lnTo>
                  <a:lnTo>
                    <a:pt x="220980" y="318477"/>
                  </a:lnTo>
                  <a:lnTo>
                    <a:pt x="220980" y="399338"/>
                  </a:lnTo>
                  <a:lnTo>
                    <a:pt x="222504" y="400812"/>
                  </a:lnTo>
                  <a:lnTo>
                    <a:pt x="227076" y="400812"/>
                  </a:lnTo>
                  <a:lnTo>
                    <a:pt x="228600" y="399338"/>
                  </a:lnTo>
                  <a:lnTo>
                    <a:pt x="228600" y="397865"/>
                  </a:lnTo>
                  <a:lnTo>
                    <a:pt x="228600" y="318477"/>
                  </a:lnTo>
                  <a:close/>
                </a:path>
                <a:path w="1251584" h="673735">
                  <a:moveTo>
                    <a:pt x="246888" y="318477"/>
                  </a:moveTo>
                  <a:lnTo>
                    <a:pt x="245618" y="317004"/>
                  </a:lnTo>
                  <a:lnTo>
                    <a:pt x="242062" y="317004"/>
                  </a:lnTo>
                  <a:lnTo>
                    <a:pt x="240792" y="318477"/>
                  </a:lnTo>
                  <a:lnTo>
                    <a:pt x="240792" y="399338"/>
                  </a:lnTo>
                  <a:lnTo>
                    <a:pt x="242062" y="400812"/>
                  </a:lnTo>
                  <a:lnTo>
                    <a:pt x="245618" y="400812"/>
                  </a:lnTo>
                  <a:lnTo>
                    <a:pt x="246888" y="399338"/>
                  </a:lnTo>
                  <a:lnTo>
                    <a:pt x="246888" y="397865"/>
                  </a:lnTo>
                  <a:lnTo>
                    <a:pt x="246888" y="318477"/>
                  </a:lnTo>
                  <a:close/>
                </a:path>
                <a:path w="1251584" h="673735">
                  <a:moveTo>
                    <a:pt x="277355" y="0"/>
                  </a:moveTo>
                  <a:lnTo>
                    <a:pt x="1524" y="0"/>
                  </a:lnTo>
                  <a:lnTo>
                    <a:pt x="1524" y="7620"/>
                  </a:lnTo>
                  <a:lnTo>
                    <a:pt x="277355" y="7620"/>
                  </a:lnTo>
                  <a:lnTo>
                    <a:pt x="277355" y="0"/>
                  </a:lnTo>
                  <a:close/>
                </a:path>
                <a:path w="1251584" h="673735">
                  <a:moveTo>
                    <a:pt x="278879" y="469404"/>
                  </a:moveTo>
                  <a:lnTo>
                    <a:pt x="0" y="469404"/>
                  </a:lnTo>
                  <a:lnTo>
                    <a:pt x="0" y="673608"/>
                  </a:lnTo>
                  <a:lnTo>
                    <a:pt x="278879" y="673608"/>
                  </a:lnTo>
                  <a:lnTo>
                    <a:pt x="278879" y="469404"/>
                  </a:lnTo>
                  <a:close/>
                </a:path>
                <a:path w="1251584" h="673735">
                  <a:moveTo>
                    <a:pt x="740664" y="470916"/>
                  </a:moveTo>
                  <a:lnTo>
                    <a:pt x="611124" y="470916"/>
                  </a:lnTo>
                  <a:lnTo>
                    <a:pt x="611124" y="536448"/>
                  </a:lnTo>
                  <a:lnTo>
                    <a:pt x="740664" y="536448"/>
                  </a:lnTo>
                  <a:lnTo>
                    <a:pt x="740664" y="470916"/>
                  </a:lnTo>
                  <a:close/>
                </a:path>
                <a:path w="1251584" h="673735">
                  <a:moveTo>
                    <a:pt x="1251204" y="469392"/>
                  </a:moveTo>
                  <a:lnTo>
                    <a:pt x="1121664" y="469392"/>
                  </a:lnTo>
                  <a:lnTo>
                    <a:pt x="1121664" y="531876"/>
                  </a:lnTo>
                  <a:lnTo>
                    <a:pt x="1251204" y="531876"/>
                  </a:lnTo>
                  <a:lnTo>
                    <a:pt x="1251204" y="46939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902196" y="4364736"/>
              <a:ext cx="205740" cy="100965"/>
            </a:xfrm>
            <a:custGeom>
              <a:avLst/>
              <a:gdLst/>
              <a:ahLst/>
              <a:cxnLst/>
              <a:rect l="l" t="t" r="r" b="b"/>
              <a:pathLst>
                <a:path w="205740" h="100964">
                  <a:moveTo>
                    <a:pt x="205740" y="7734"/>
                  </a:moveTo>
                  <a:lnTo>
                    <a:pt x="198755" y="0"/>
                  </a:lnTo>
                  <a:lnTo>
                    <a:pt x="6985" y="0"/>
                  </a:lnTo>
                  <a:lnTo>
                    <a:pt x="0" y="7734"/>
                  </a:lnTo>
                  <a:lnTo>
                    <a:pt x="0" y="25793"/>
                  </a:lnTo>
                  <a:lnTo>
                    <a:pt x="6985" y="33528"/>
                  </a:lnTo>
                  <a:lnTo>
                    <a:pt x="13716" y="33528"/>
                  </a:lnTo>
                  <a:lnTo>
                    <a:pt x="13716" y="100584"/>
                  </a:lnTo>
                  <a:lnTo>
                    <a:pt x="190487" y="100584"/>
                  </a:lnTo>
                  <a:lnTo>
                    <a:pt x="190487" y="33528"/>
                  </a:lnTo>
                  <a:lnTo>
                    <a:pt x="198755" y="33528"/>
                  </a:lnTo>
                  <a:lnTo>
                    <a:pt x="205740" y="25793"/>
                  </a:lnTo>
                  <a:lnTo>
                    <a:pt x="205740" y="16764"/>
                  </a:lnTo>
                  <a:lnTo>
                    <a:pt x="205740" y="7734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915912" y="4398010"/>
              <a:ext cx="177165" cy="57150"/>
            </a:xfrm>
            <a:custGeom>
              <a:avLst/>
              <a:gdLst/>
              <a:ahLst/>
              <a:cxnLst/>
              <a:rect l="l" t="t" r="r" b="b"/>
              <a:pathLst>
                <a:path w="177165" h="57150">
                  <a:moveTo>
                    <a:pt x="176784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57150"/>
                  </a:lnTo>
                  <a:lnTo>
                    <a:pt x="42926" y="57150"/>
                  </a:lnTo>
                  <a:lnTo>
                    <a:pt x="42926" y="24130"/>
                  </a:lnTo>
                  <a:lnTo>
                    <a:pt x="176784" y="2413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516623" y="4454652"/>
              <a:ext cx="977265" cy="481965"/>
            </a:xfrm>
            <a:custGeom>
              <a:avLst/>
              <a:gdLst/>
              <a:ahLst/>
              <a:cxnLst/>
              <a:rect l="l" t="t" r="r" b="b"/>
              <a:pathLst>
                <a:path w="977265" h="481964">
                  <a:moveTo>
                    <a:pt x="780542" y="0"/>
                  </a:moveTo>
                  <a:lnTo>
                    <a:pt x="195199" y="0"/>
                  </a:lnTo>
                  <a:lnTo>
                    <a:pt x="150516" y="5920"/>
                  </a:lnTo>
                  <a:lnTo>
                    <a:pt x="109458" y="22792"/>
                  </a:lnTo>
                  <a:lnTo>
                    <a:pt x="73211" y="49281"/>
                  </a:lnTo>
                  <a:lnTo>
                    <a:pt x="42957" y="84054"/>
                  </a:lnTo>
                  <a:lnTo>
                    <a:pt x="19881" y="125778"/>
                  </a:lnTo>
                  <a:lnTo>
                    <a:pt x="5167" y="173117"/>
                  </a:lnTo>
                  <a:lnTo>
                    <a:pt x="0" y="224739"/>
                  </a:lnTo>
                  <a:lnTo>
                    <a:pt x="0" y="256844"/>
                  </a:lnTo>
                  <a:lnTo>
                    <a:pt x="5167" y="308466"/>
                  </a:lnTo>
                  <a:lnTo>
                    <a:pt x="19881" y="355805"/>
                  </a:lnTo>
                  <a:lnTo>
                    <a:pt x="42957" y="397529"/>
                  </a:lnTo>
                  <a:lnTo>
                    <a:pt x="73211" y="432302"/>
                  </a:lnTo>
                  <a:lnTo>
                    <a:pt x="109458" y="458791"/>
                  </a:lnTo>
                  <a:lnTo>
                    <a:pt x="150516" y="475663"/>
                  </a:lnTo>
                  <a:lnTo>
                    <a:pt x="195199" y="481584"/>
                  </a:lnTo>
                  <a:lnTo>
                    <a:pt x="780542" y="481584"/>
                  </a:lnTo>
                  <a:lnTo>
                    <a:pt x="825648" y="475663"/>
                  </a:lnTo>
                  <a:lnTo>
                    <a:pt x="867008" y="458791"/>
                  </a:lnTo>
                  <a:lnTo>
                    <a:pt x="903459" y="432302"/>
                  </a:lnTo>
                  <a:lnTo>
                    <a:pt x="933836" y="397529"/>
                  </a:lnTo>
                  <a:lnTo>
                    <a:pt x="956975" y="355805"/>
                  </a:lnTo>
                  <a:lnTo>
                    <a:pt x="971712" y="308466"/>
                  </a:lnTo>
                  <a:lnTo>
                    <a:pt x="976883" y="256844"/>
                  </a:lnTo>
                  <a:lnTo>
                    <a:pt x="976883" y="224739"/>
                  </a:lnTo>
                  <a:lnTo>
                    <a:pt x="971712" y="173117"/>
                  </a:lnTo>
                  <a:lnTo>
                    <a:pt x="956975" y="125778"/>
                  </a:lnTo>
                  <a:lnTo>
                    <a:pt x="933836" y="84054"/>
                  </a:lnTo>
                  <a:lnTo>
                    <a:pt x="903459" y="49281"/>
                  </a:lnTo>
                  <a:lnTo>
                    <a:pt x="867008" y="22792"/>
                  </a:lnTo>
                  <a:lnTo>
                    <a:pt x="825648" y="5920"/>
                  </a:lnTo>
                  <a:lnTo>
                    <a:pt x="780542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516623" y="4494276"/>
              <a:ext cx="977265" cy="341630"/>
            </a:xfrm>
            <a:custGeom>
              <a:avLst/>
              <a:gdLst/>
              <a:ahLst/>
              <a:cxnLst/>
              <a:rect l="l" t="t" r="r" b="b"/>
              <a:pathLst>
                <a:path w="977265" h="341629">
                  <a:moveTo>
                    <a:pt x="82930" y="0"/>
                  </a:moveTo>
                  <a:lnTo>
                    <a:pt x="50095" y="34157"/>
                  </a:lnTo>
                  <a:lnTo>
                    <a:pt x="24368" y="75469"/>
                  </a:lnTo>
                  <a:lnTo>
                    <a:pt x="9400" y="116494"/>
                  </a:lnTo>
                  <a:lnTo>
                    <a:pt x="14565" y="168130"/>
                  </a:lnTo>
                  <a:lnTo>
                    <a:pt x="29276" y="215504"/>
                  </a:lnTo>
                  <a:lnTo>
                    <a:pt x="52345" y="257258"/>
                  </a:lnTo>
                  <a:lnTo>
                    <a:pt x="82585" y="292057"/>
                  </a:lnTo>
                  <a:lnTo>
                    <a:pt x="118810" y="318566"/>
                  </a:lnTo>
                  <a:lnTo>
                    <a:pt x="159834" y="335451"/>
                  </a:lnTo>
                  <a:lnTo>
                    <a:pt x="204470" y="341376"/>
                  </a:lnTo>
                  <a:lnTo>
                    <a:pt x="366902" y="341376"/>
                  </a:lnTo>
                  <a:lnTo>
                    <a:pt x="366902" y="175374"/>
                  </a:lnTo>
                  <a:lnTo>
                    <a:pt x="274574" y="175374"/>
                  </a:lnTo>
                  <a:lnTo>
                    <a:pt x="229713" y="172423"/>
                  </a:lnTo>
                  <a:lnTo>
                    <a:pt x="189074" y="162035"/>
                  </a:lnTo>
                  <a:lnTo>
                    <a:pt x="153368" y="141903"/>
                  </a:lnTo>
                  <a:lnTo>
                    <a:pt x="123302" y="109723"/>
                  </a:lnTo>
                  <a:lnTo>
                    <a:pt x="99587" y="63190"/>
                  </a:lnTo>
                  <a:lnTo>
                    <a:pt x="82930" y="0"/>
                  </a:lnTo>
                  <a:close/>
                </a:path>
                <a:path w="977265" h="341629">
                  <a:moveTo>
                    <a:pt x="228" y="172394"/>
                  </a:moveTo>
                  <a:lnTo>
                    <a:pt x="0" y="174028"/>
                  </a:lnTo>
                  <a:lnTo>
                    <a:pt x="0" y="178054"/>
                  </a:lnTo>
                  <a:lnTo>
                    <a:pt x="228" y="172394"/>
                  </a:lnTo>
                  <a:close/>
                </a:path>
                <a:path w="977265" h="341629">
                  <a:moveTo>
                    <a:pt x="6834" y="125094"/>
                  </a:moveTo>
                  <a:lnTo>
                    <a:pt x="5464" y="130421"/>
                  </a:lnTo>
                  <a:lnTo>
                    <a:pt x="2508" y="146089"/>
                  </a:lnTo>
                  <a:lnTo>
                    <a:pt x="645" y="162035"/>
                  </a:lnTo>
                  <a:lnTo>
                    <a:pt x="228" y="172394"/>
                  </a:lnTo>
                  <a:lnTo>
                    <a:pt x="6834" y="125094"/>
                  </a:lnTo>
                  <a:close/>
                </a:path>
                <a:path w="977265" h="341629">
                  <a:moveTo>
                    <a:pt x="8199" y="119784"/>
                  </a:moveTo>
                  <a:lnTo>
                    <a:pt x="7189" y="122554"/>
                  </a:lnTo>
                  <a:lnTo>
                    <a:pt x="6834" y="125094"/>
                  </a:lnTo>
                  <a:lnTo>
                    <a:pt x="8199" y="119784"/>
                  </a:lnTo>
                  <a:close/>
                </a:path>
                <a:path w="977265" h="341629">
                  <a:moveTo>
                    <a:pt x="9398" y="115125"/>
                  </a:moveTo>
                  <a:lnTo>
                    <a:pt x="8199" y="119784"/>
                  </a:lnTo>
                  <a:lnTo>
                    <a:pt x="9400" y="116494"/>
                  </a:lnTo>
                  <a:lnTo>
                    <a:pt x="9398" y="115125"/>
                  </a:lnTo>
                  <a:close/>
                </a:path>
                <a:path w="977265" h="341629">
                  <a:moveTo>
                    <a:pt x="972184" y="135216"/>
                  </a:moveTo>
                  <a:lnTo>
                    <a:pt x="947108" y="152217"/>
                  </a:lnTo>
                  <a:lnTo>
                    <a:pt x="919495" y="164830"/>
                  </a:lnTo>
                  <a:lnTo>
                    <a:pt x="889906" y="172675"/>
                  </a:lnTo>
                  <a:lnTo>
                    <a:pt x="858901" y="175374"/>
                  </a:lnTo>
                  <a:lnTo>
                    <a:pt x="609980" y="175374"/>
                  </a:lnTo>
                  <a:lnTo>
                    <a:pt x="609980" y="341376"/>
                  </a:lnTo>
                  <a:lnTo>
                    <a:pt x="789940" y="341376"/>
                  </a:lnTo>
                  <a:lnTo>
                    <a:pt x="832433" y="336095"/>
                  </a:lnTo>
                  <a:lnTo>
                    <a:pt x="871652" y="320998"/>
                  </a:lnTo>
                  <a:lnTo>
                    <a:pt x="906652" y="297199"/>
                  </a:lnTo>
                  <a:lnTo>
                    <a:pt x="936488" y="265813"/>
                  </a:lnTo>
                  <a:lnTo>
                    <a:pt x="960214" y="227957"/>
                  </a:lnTo>
                  <a:lnTo>
                    <a:pt x="976883" y="184746"/>
                  </a:lnTo>
                  <a:lnTo>
                    <a:pt x="976883" y="183400"/>
                  </a:lnTo>
                  <a:lnTo>
                    <a:pt x="976489" y="171353"/>
                  </a:lnTo>
                  <a:lnTo>
                    <a:pt x="975439" y="159308"/>
                  </a:lnTo>
                  <a:lnTo>
                    <a:pt x="973937" y="147264"/>
                  </a:lnTo>
                  <a:lnTo>
                    <a:pt x="972184" y="13521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516623" y="4610100"/>
              <a:ext cx="977265" cy="326390"/>
            </a:xfrm>
            <a:custGeom>
              <a:avLst/>
              <a:gdLst/>
              <a:ahLst/>
              <a:cxnLst/>
              <a:rect l="l" t="t" r="r" b="b"/>
              <a:pathLst>
                <a:path w="977265" h="326389">
                  <a:moveTo>
                    <a:pt x="9398" y="0"/>
                  </a:moveTo>
                  <a:lnTo>
                    <a:pt x="5464" y="15269"/>
                  </a:lnTo>
                  <a:lnTo>
                    <a:pt x="2508" y="30913"/>
                  </a:lnTo>
                  <a:lnTo>
                    <a:pt x="646" y="46807"/>
                  </a:lnTo>
                  <a:lnTo>
                    <a:pt x="0" y="62826"/>
                  </a:lnTo>
                  <a:lnTo>
                    <a:pt x="0" y="101587"/>
                  </a:lnTo>
                  <a:lnTo>
                    <a:pt x="5167" y="153166"/>
                  </a:lnTo>
                  <a:lnTo>
                    <a:pt x="19881" y="200466"/>
                  </a:lnTo>
                  <a:lnTo>
                    <a:pt x="42957" y="242153"/>
                  </a:lnTo>
                  <a:lnTo>
                    <a:pt x="73211" y="276897"/>
                  </a:lnTo>
                  <a:lnTo>
                    <a:pt x="109458" y="303363"/>
                  </a:lnTo>
                  <a:lnTo>
                    <a:pt x="150516" y="320220"/>
                  </a:lnTo>
                  <a:lnTo>
                    <a:pt x="195199" y="326136"/>
                  </a:lnTo>
                  <a:lnTo>
                    <a:pt x="366902" y="326136"/>
                  </a:lnTo>
                  <a:lnTo>
                    <a:pt x="366902" y="225894"/>
                  </a:lnTo>
                  <a:lnTo>
                    <a:pt x="204470" y="225894"/>
                  </a:lnTo>
                  <a:lnTo>
                    <a:pt x="159834" y="219979"/>
                  </a:lnTo>
                  <a:lnTo>
                    <a:pt x="118810" y="203120"/>
                  </a:lnTo>
                  <a:lnTo>
                    <a:pt x="82585" y="176651"/>
                  </a:lnTo>
                  <a:lnTo>
                    <a:pt x="52345" y="141905"/>
                  </a:lnTo>
                  <a:lnTo>
                    <a:pt x="29276" y="100214"/>
                  </a:lnTo>
                  <a:lnTo>
                    <a:pt x="14565" y="52913"/>
                  </a:lnTo>
                  <a:lnTo>
                    <a:pt x="9398" y="1333"/>
                  </a:lnTo>
                  <a:lnTo>
                    <a:pt x="9398" y="0"/>
                  </a:lnTo>
                  <a:close/>
                </a:path>
                <a:path w="977265" h="326389">
                  <a:moveTo>
                    <a:pt x="976883" y="69507"/>
                  </a:moveTo>
                  <a:lnTo>
                    <a:pt x="960214" y="112647"/>
                  </a:lnTo>
                  <a:lnTo>
                    <a:pt x="936488" y="150443"/>
                  </a:lnTo>
                  <a:lnTo>
                    <a:pt x="906652" y="181781"/>
                  </a:lnTo>
                  <a:lnTo>
                    <a:pt x="871652" y="205545"/>
                  </a:lnTo>
                  <a:lnTo>
                    <a:pt x="832433" y="220621"/>
                  </a:lnTo>
                  <a:lnTo>
                    <a:pt x="789940" y="225894"/>
                  </a:lnTo>
                  <a:lnTo>
                    <a:pt x="609980" y="225894"/>
                  </a:lnTo>
                  <a:lnTo>
                    <a:pt x="609980" y="326136"/>
                  </a:lnTo>
                  <a:lnTo>
                    <a:pt x="780542" y="326136"/>
                  </a:lnTo>
                  <a:lnTo>
                    <a:pt x="825648" y="320220"/>
                  </a:lnTo>
                  <a:lnTo>
                    <a:pt x="867008" y="303363"/>
                  </a:lnTo>
                  <a:lnTo>
                    <a:pt x="903459" y="276897"/>
                  </a:lnTo>
                  <a:lnTo>
                    <a:pt x="933836" y="242153"/>
                  </a:lnTo>
                  <a:lnTo>
                    <a:pt x="956975" y="200466"/>
                  </a:lnTo>
                  <a:lnTo>
                    <a:pt x="971712" y="153166"/>
                  </a:lnTo>
                  <a:lnTo>
                    <a:pt x="976883" y="101587"/>
                  </a:lnTo>
                  <a:lnTo>
                    <a:pt x="976883" y="69507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958583" y="4454652"/>
              <a:ext cx="134620" cy="1905"/>
            </a:xfrm>
            <a:custGeom>
              <a:avLst/>
              <a:gdLst/>
              <a:ahLst/>
              <a:cxnLst/>
              <a:rect l="l" t="t" r="r" b="b"/>
              <a:pathLst>
                <a:path w="134620" h="1904">
                  <a:moveTo>
                    <a:pt x="134111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34111" y="1524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799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915912" y="4454652"/>
              <a:ext cx="44450" cy="1905"/>
            </a:xfrm>
            <a:custGeom>
              <a:avLst/>
              <a:gdLst/>
              <a:ahLst/>
              <a:cxnLst/>
              <a:rect l="l" t="t" r="r" b="b"/>
              <a:pathLst>
                <a:path w="44450" h="1904">
                  <a:moveTo>
                    <a:pt x="4419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4196" y="1524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6E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882384" y="4454652"/>
              <a:ext cx="243840" cy="481965"/>
            </a:xfrm>
            <a:custGeom>
              <a:avLst/>
              <a:gdLst/>
              <a:ahLst/>
              <a:cxnLst/>
              <a:rect l="l" t="t" r="r" b="b"/>
              <a:pathLst>
                <a:path w="243840" h="481964">
                  <a:moveTo>
                    <a:pt x="243840" y="136677"/>
                  </a:moveTo>
                  <a:lnTo>
                    <a:pt x="0" y="136677"/>
                  </a:lnTo>
                  <a:lnTo>
                    <a:pt x="0" y="216408"/>
                  </a:lnTo>
                  <a:lnTo>
                    <a:pt x="0" y="381000"/>
                  </a:lnTo>
                  <a:lnTo>
                    <a:pt x="0" y="481584"/>
                  </a:lnTo>
                  <a:lnTo>
                    <a:pt x="243840" y="481584"/>
                  </a:lnTo>
                  <a:lnTo>
                    <a:pt x="243840" y="381000"/>
                  </a:lnTo>
                  <a:lnTo>
                    <a:pt x="243840" y="216408"/>
                  </a:lnTo>
                  <a:lnTo>
                    <a:pt x="243840" y="136677"/>
                  </a:lnTo>
                  <a:close/>
                </a:path>
                <a:path w="243840" h="481964">
                  <a:moveTo>
                    <a:pt x="243840" y="0"/>
                  </a:moveTo>
                  <a:lnTo>
                    <a:pt x="0" y="0"/>
                  </a:lnTo>
                  <a:lnTo>
                    <a:pt x="0" y="47840"/>
                  </a:lnTo>
                  <a:lnTo>
                    <a:pt x="243840" y="4784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777228" y="4503419"/>
              <a:ext cx="485140" cy="88900"/>
            </a:xfrm>
            <a:custGeom>
              <a:avLst/>
              <a:gdLst/>
              <a:ahLst/>
              <a:cxnLst/>
              <a:rect l="l" t="t" r="r" b="b"/>
              <a:pathLst>
                <a:path w="485140" h="88900">
                  <a:moveTo>
                    <a:pt x="484632" y="44196"/>
                  </a:moveTo>
                  <a:lnTo>
                    <a:pt x="481761" y="27127"/>
                  </a:lnTo>
                  <a:lnTo>
                    <a:pt x="473862" y="13068"/>
                  </a:lnTo>
                  <a:lnTo>
                    <a:pt x="462013" y="3517"/>
                  </a:lnTo>
                  <a:lnTo>
                    <a:pt x="447294" y="0"/>
                  </a:lnTo>
                  <a:lnTo>
                    <a:pt x="348996" y="0"/>
                  </a:lnTo>
                  <a:lnTo>
                    <a:pt x="348361" y="0"/>
                  </a:lnTo>
                  <a:lnTo>
                    <a:pt x="106045" y="0"/>
                  </a:lnTo>
                  <a:lnTo>
                    <a:pt x="105156" y="0"/>
                  </a:lnTo>
                  <a:lnTo>
                    <a:pt x="37338" y="0"/>
                  </a:lnTo>
                  <a:lnTo>
                    <a:pt x="22606" y="3517"/>
                  </a:lnTo>
                  <a:lnTo>
                    <a:pt x="10756" y="13068"/>
                  </a:lnTo>
                  <a:lnTo>
                    <a:pt x="2857" y="27127"/>
                  </a:lnTo>
                  <a:lnTo>
                    <a:pt x="0" y="44196"/>
                  </a:lnTo>
                  <a:lnTo>
                    <a:pt x="2857" y="61277"/>
                  </a:lnTo>
                  <a:lnTo>
                    <a:pt x="10756" y="75336"/>
                  </a:lnTo>
                  <a:lnTo>
                    <a:pt x="22606" y="84886"/>
                  </a:lnTo>
                  <a:lnTo>
                    <a:pt x="37338" y="88392"/>
                  </a:lnTo>
                  <a:lnTo>
                    <a:pt x="106045" y="88392"/>
                  </a:lnTo>
                  <a:lnTo>
                    <a:pt x="106045" y="86868"/>
                  </a:lnTo>
                  <a:lnTo>
                    <a:pt x="348361" y="86868"/>
                  </a:lnTo>
                  <a:lnTo>
                    <a:pt x="348361" y="88392"/>
                  </a:lnTo>
                  <a:lnTo>
                    <a:pt x="447294" y="88392"/>
                  </a:lnTo>
                  <a:lnTo>
                    <a:pt x="462013" y="84886"/>
                  </a:lnTo>
                  <a:lnTo>
                    <a:pt x="473862" y="75336"/>
                  </a:lnTo>
                  <a:lnTo>
                    <a:pt x="481761" y="61277"/>
                  </a:lnTo>
                  <a:lnTo>
                    <a:pt x="484632" y="44196"/>
                  </a:lnTo>
                  <a:close/>
                </a:path>
              </a:pathLst>
            </a:custGeom>
            <a:solidFill>
              <a:srgbClr val="FFFCF7">
                <a:alpha val="2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497068" y="4913376"/>
              <a:ext cx="413384" cy="184785"/>
            </a:xfrm>
            <a:custGeom>
              <a:avLst/>
              <a:gdLst/>
              <a:ahLst/>
              <a:cxnLst/>
              <a:rect l="l" t="t" r="r" b="b"/>
              <a:pathLst>
                <a:path w="413385" h="184785">
                  <a:moveTo>
                    <a:pt x="208787" y="0"/>
                  </a:moveTo>
                  <a:lnTo>
                    <a:pt x="172471" y="6862"/>
                  </a:lnTo>
                  <a:lnTo>
                    <a:pt x="140763" y="26157"/>
                  </a:lnTo>
                  <a:lnTo>
                    <a:pt x="115508" y="55940"/>
                  </a:lnTo>
                  <a:lnTo>
                    <a:pt x="98552" y="94272"/>
                  </a:lnTo>
                  <a:lnTo>
                    <a:pt x="66365" y="103548"/>
                  </a:lnTo>
                  <a:lnTo>
                    <a:pt x="38417" y="122633"/>
                  </a:lnTo>
                  <a:lnTo>
                    <a:pt x="15898" y="150071"/>
                  </a:lnTo>
                  <a:lnTo>
                    <a:pt x="0" y="184404"/>
                  </a:lnTo>
                  <a:lnTo>
                    <a:pt x="413004" y="184404"/>
                  </a:lnTo>
                  <a:lnTo>
                    <a:pt x="402734" y="138740"/>
                  </a:lnTo>
                  <a:lnTo>
                    <a:pt x="381809" y="101915"/>
                  </a:lnTo>
                  <a:lnTo>
                    <a:pt x="352764" y="77327"/>
                  </a:lnTo>
                  <a:lnTo>
                    <a:pt x="318135" y="68376"/>
                  </a:lnTo>
                  <a:lnTo>
                    <a:pt x="315341" y="68376"/>
                  </a:lnTo>
                  <a:lnTo>
                    <a:pt x="312674" y="69405"/>
                  </a:lnTo>
                  <a:lnTo>
                    <a:pt x="310007" y="69405"/>
                  </a:lnTo>
                  <a:lnTo>
                    <a:pt x="291369" y="41078"/>
                  </a:lnTo>
                  <a:lnTo>
                    <a:pt x="267493" y="19162"/>
                  </a:lnTo>
                  <a:lnTo>
                    <a:pt x="239569" y="5017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695188" y="4913376"/>
              <a:ext cx="413384" cy="184785"/>
            </a:xfrm>
            <a:custGeom>
              <a:avLst/>
              <a:gdLst/>
              <a:ahLst/>
              <a:cxnLst/>
              <a:rect l="l" t="t" r="r" b="b"/>
              <a:pathLst>
                <a:path w="413385" h="184785">
                  <a:moveTo>
                    <a:pt x="208787" y="0"/>
                  </a:moveTo>
                  <a:lnTo>
                    <a:pt x="172471" y="6862"/>
                  </a:lnTo>
                  <a:lnTo>
                    <a:pt x="140763" y="26157"/>
                  </a:lnTo>
                  <a:lnTo>
                    <a:pt x="115508" y="55940"/>
                  </a:lnTo>
                  <a:lnTo>
                    <a:pt x="98551" y="94272"/>
                  </a:lnTo>
                  <a:lnTo>
                    <a:pt x="66365" y="103548"/>
                  </a:lnTo>
                  <a:lnTo>
                    <a:pt x="38417" y="122633"/>
                  </a:lnTo>
                  <a:lnTo>
                    <a:pt x="15898" y="150071"/>
                  </a:lnTo>
                  <a:lnTo>
                    <a:pt x="0" y="184404"/>
                  </a:lnTo>
                  <a:lnTo>
                    <a:pt x="413003" y="184404"/>
                  </a:lnTo>
                  <a:lnTo>
                    <a:pt x="402734" y="138740"/>
                  </a:lnTo>
                  <a:lnTo>
                    <a:pt x="381809" y="101915"/>
                  </a:lnTo>
                  <a:lnTo>
                    <a:pt x="352764" y="77327"/>
                  </a:lnTo>
                  <a:lnTo>
                    <a:pt x="318135" y="68376"/>
                  </a:lnTo>
                  <a:lnTo>
                    <a:pt x="315340" y="68376"/>
                  </a:lnTo>
                  <a:lnTo>
                    <a:pt x="312674" y="69405"/>
                  </a:lnTo>
                  <a:lnTo>
                    <a:pt x="310007" y="69405"/>
                  </a:lnTo>
                  <a:lnTo>
                    <a:pt x="291369" y="41078"/>
                  </a:lnTo>
                  <a:lnTo>
                    <a:pt x="267493" y="19162"/>
                  </a:lnTo>
                  <a:lnTo>
                    <a:pt x="239569" y="5017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635" y="4953000"/>
              <a:ext cx="120396" cy="143256"/>
            </a:xfrm>
            <a:prstGeom prst="rect">
              <a:avLst/>
            </a:prstGeom>
          </p:spPr>
        </p:pic>
      </p:grpSp>
      <p:sp>
        <p:nvSpPr>
          <p:cNvPr id="80" name="object 80" descr=""/>
          <p:cNvSpPr txBox="1"/>
          <p:nvPr/>
        </p:nvSpPr>
        <p:spPr>
          <a:xfrm>
            <a:off x="204215" y="656844"/>
            <a:ext cx="2642870" cy="62230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3683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290"/>
              </a:spcBef>
            </a:pPr>
            <a:r>
              <a:rPr dirty="0" sz="3600" spc="-400" b="1">
                <a:solidFill>
                  <a:srgbClr val="B1C552"/>
                </a:solidFill>
                <a:latin typeface="Tahoma"/>
                <a:cs typeface="Tahoma"/>
              </a:rPr>
              <a:t>100+</a:t>
            </a:r>
            <a:r>
              <a:rPr dirty="0" sz="3600" spc="-229" b="1">
                <a:solidFill>
                  <a:srgbClr val="B1C552"/>
                </a:solidFill>
                <a:latin typeface="Tahoma"/>
                <a:cs typeface="Tahoma"/>
              </a:rPr>
              <a:t> </a:t>
            </a:r>
            <a:r>
              <a:rPr dirty="0" sz="3600" spc="-10" b="1">
                <a:solidFill>
                  <a:srgbClr val="B1C552"/>
                </a:solidFill>
                <a:latin typeface="Tahoma"/>
                <a:cs typeface="Tahoma"/>
              </a:rPr>
              <a:t>years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87858" y="176021"/>
            <a:ext cx="5617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243E55"/>
                </a:solidFill>
                <a:latin typeface="Trebuchet MS"/>
                <a:cs typeface="Trebuchet MS"/>
              </a:rPr>
              <a:t>ONCE</a:t>
            </a:r>
            <a:r>
              <a:rPr dirty="0" sz="14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243E55"/>
                </a:solidFill>
                <a:latin typeface="Trebuchet MS"/>
                <a:cs typeface="Trebuchet MS"/>
              </a:rPr>
              <a:t>AFTER</a:t>
            </a:r>
            <a:r>
              <a:rPr dirty="0" sz="14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243E55"/>
                </a:solidFill>
                <a:latin typeface="Trebuchet MS"/>
                <a:cs typeface="Trebuchet MS"/>
              </a:rPr>
              <a:t>BEARING</a:t>
            </a:r>
            <a:r>
              <a:rPr dirty="0" sz="14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243E55"/>
                </a:solidFill>
                <a:latin typeface="Trebuchet MS"/>
                <a:cs typeface="Trebuchet MS"/>
              </a:rPr>
              <a:t>INITIAL</a:t>
            </a:r>
            <a:r>
              <a:rPr dirty="0" sz="14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243E55"/>
                </a:solidFill>
                <a:latin typeface="Trebuchet MS"/>
                <a:cs typeface="Trebuchet MS"/>
              </a:rPr>
              <a:t>COST</a:t>
            </a:r>
            <a:r>
              <a:rPr dirty="0" sz="14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spc="6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4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243E55"/>
                </a:solidFill>
                <a:latin typeface="Trebuchet MS"/>
                <a:cs typeface="Trebuchet MS"/>
              </a:rPr>
              <a:t>TIME</a:t>
            </a:r>
            <a:r>
              <a:rPr dirty="0" sz="14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243E55"/>
                </a:solidFill>
                <a:latin typeface="Trebuchet MS"/>
                <a:cs typeface="Trebuchet MS"/>
              </a:rPr>
              <a:t>AT</a:t>
            </a:r>
            <a:r>
              <a:rPr dirty="0" sz="1400" spc="-4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243E55"/>
                </a:solidFill>
                <a:latin typeface="Trebuchet MS"/>
                <a:cs typeface="Trebuchet MS"/>
              </a:rPr>
              <a:t>IMPLEMENTATION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187858" y="389077"/>
            <a:ext cx="3489960" cy="24002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rebuchet MS"/>
                <a:cs typeface="Trebuchet MS"/>
              </a:rPr>
              <a:t>THIS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SYSTEM</a:t>
            </a:r>
            <a:r>
              <a:rPr dirty="0" sz="1400" spc="-1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AND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SETUP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CAN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LAST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UPTO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84200" y="1469263"/>
            <a:ext cx="8263890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99085" marR="211454" indent="-287020">
              <a:lnSpc>
                <a:spcPct val="100000"/>
              </a:lnSpc>
              <a:spcBef>
                <a:spcPts val="105"/>
              </a:spcBef>
              <a:buSzPct val="114285"/>
              <a:buChar char="•"/>
              <a:tabLst>
                <a:tab pos="299085" algn="l"/>
                <a:tab pos="300355" algn="l"/>
              </a:tabLst>
            </a:pP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	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14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400" spc="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self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healing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non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degradable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7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400" spc="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well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7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400" spc="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non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decomposable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(in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open</a:t>
            </a:r>
            <a:r>
              <a:rPr dirty="0" sz="14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working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system)</a:t>
            </a:r>
            <a:r>
              <a:rPr dirty="0" sz="1400" spc="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this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setup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doesn't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need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95">
                <a:solidFill>
                  <a:srgbClr val="243E55"/>
                </a:solidFill>
                <a:latin typeface="Arial MT"/>
                <a:cs typeface="Arial MT"/>
              </a:rPr>
              <a:t>any</a:t>
            </a: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prior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maintenance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technical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85">
                <a:solidFill>
                  <a:srgbClr val="243E55"/>
                </a:solidFill>
                <a:latin typeface="Arial MT"/>
                <a:cs typeface="Arial MT"/>
              </a:rPr>
              <a:t>issue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 the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working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application</a:t>
            </a:r>
            <a:r>
              <a:rPr dirty="0" sz="14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process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doesn't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5">
                <a:solidFill>
                  <a:srgbClr val="243E55"/>
                </a:solidFill>
                <a:latin typeface="Arial MT"/>
                <a:cs typeface="Arial MT"/>
              </a:rPr>
              <a:t>need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any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extraordinary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skill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technical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knowledge.</a:t>
            </a:r>
            <a:endParaRPr sz="1400">
              <a:latin typeface="Arial MT"/>
              <a:cs typeface="Arial MT"/>
            </a:endParaRPr>
          </a:p>
          <a:p>
            <a:pPr algn="just" marL="299085" marR="281305" indent="-287020">
              <a:lnSpc>
                <a:spcPct val="100000"/>
              </a:lnSpc>
              <a:buSzPct val="114285"/>
              <a:buChar char="•"/>
              <a:tabLst>
                <a:tab pos="299085" algn="l"/>
                <a:tab pos="300355" algn="l"/>
              </a:tabLst>
            </a:pP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	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sustainability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400" spc="-1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 setup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14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400" spc="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better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then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traditional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10">
                <a:solidFill>
                  <a:srgbClr val="243E55"/>
                </a:solidFill>
                <a:latin typeface="Arial MT"/>
                <a:cs typeface="Arial MT"/>
              </a:rPr>
              <a:t>way</a:t>
            </a:r>
            <a:r>
              <a:rPr dirty="0" sz="1400" spc="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14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400" spc="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40-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60x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times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better</a:t>
            </a:r>
            <a:r>
              <a:rPr dirty="0" sz="14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then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other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carbon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emitting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devices.</a:t>
            </a:r>
            <a:endParaRPr sz="1400">
              <a:latin typeface="Arial MT"/>
              <a:cs typeface="Arial MT"/>
            </a:endParaRPr>
          </a:p>
          <a:p>
            <a:pPr algn="just" marL="299085" marR="218440" indent="-287020">
              <a:lnSpc>
                <a:spcPct val="100000"/>
              </a:lnSpc>
              <a:buSzPct val="114285"/>
              <a:buChar char="•"/>
              <a:tabLst>
                <a:tab pos="299085" algn="l"/>
                <a:tab pos="300355" algn="l"/>
              </a:tabLst>
            </a:pP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	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device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setup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do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243E55"/>
                </a:solidFill>
                <a:latin typeface="Arial MT"/>
                <a:cs typeface="Arial MT"/>
              </a:rPr>
              <a:t>not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produce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or 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does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give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very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minimal</a:t>
            </a:r>
            <a:r>
              <a:rPr dirty="0" sz="14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carbon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footprint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which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help</a:t>
            </a:r>
            <a:r>
              <a:rPr dirty="0" sz="14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covering</a:t>
            </a:r>
            <a:r>
              <a:rPr dirty="0" sz="14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4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previous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damage.</a:t>
            </a:r>
            <a:endParaRPr sz="1400">
              <a:latin typeface="Arial MT"/>
              <a:cs typeface="Arial MT"/>
            </a:endParaRPr>
          </a:p>
          <a:p>
            <a:pPr algn="just" marL="300990" indent="-288290">
              <a:lnSpc>
                <a:spcPct val="100000"/>
              </a:lnSpc>
              <a:buSzPct val="114285"/>
              <a:buChar char="•"/>
              <a:tabLst>
                <a:tab pos="300990" algn="l"/>
              </a:tabLst>
            </a:pPr>
            <a:r>
              <a:rPr dirty="0" sz="1400" spc="-6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setup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8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very</a:t>
            </a:r>
            <a:r>
              <a:rPr dirty="0" sz="14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minimal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easily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producible,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initial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400" spc="-65">
                <a:solidFill>
                  <a:srgbClr val="243E55"/>
                </a:solidFill>
                <a:latin typeface="Arial MT"/>
                <a:cs typeface="Arial MT"/>
              </a:rPr>
              <a:t> can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243E55"/>
                </a:solidFill>
                <a:latin typeface="Arial MT"/>
                <a:cs typeface="Arial MT"/>
              </a:rPr>
              <a:t>brought</a:t>
            </a:r>
            <a:r>
              <a:rPr dirty="0" sz="1400" spc="-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down</a:t>
            </a:r>
            <a:r>
              <a:rPr dirty="0" sz="14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after</a:t>
            </a:r>
            <a:r>
              <a:rPr dirty="0" sz="14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243E55"/>
                </a:solidFill>
                <a:latin typeface="Arial MT"/>
                <a:cs typeface="Arial MT"/>
              </a:rPr>
              <a:t>mass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400" spc="-45">
                <a:solidFill>
                  <a:srgbClr val="243E55"/>
                </a:solidFill>
                <a:latin typeface="Arial MT"/>
                <a:cs typeface="Arial MT"/>
              </a:rPr>
              <a:t>producing</a:t>
            </a:r>
            <a:r>
              <a:rPr dirty="0" sz="1400" spc="-9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solidFill>
                  <a:srgbClr val="243E55"/>
                </a:solidFill>
                <a:latin typeface="Arial MT"/>
                <a:cs typeface="Arial MT"/>
              </a:rPr>
              <a:t>raw</a:t>
            </a:r>
            <a:r>
              <a:rPr dirty="0" sz="14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3E55"/>
                </a:solidFill>
                <a:latin typeface="Arial MT"/>
                <a:cs typeface="Arial MT"/>
              </a:rPr>
              <a:t>parts.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57987" y="1271143"/>
            <a:ext cx="379602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40">
                <a:solidFill>
                  <a:srgbClr val="243E55"/>
                </a:solidFill>
                <a:latin typeface="Arial MT"/>
                <a:cs typeface="Arial MT"/>
              </a:rPr>
              <a:t>Data</a:t>
            </a:r>
            <a:r>
              <a:rPr dirty="0" sz="8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4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8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800" spc="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243E55"/>
                </a:solidFill>
                <a:latin typeface="Arial MT"/>
                <a:cs typeface="Arial MT"/>
              </a:rPr>
              <a:t>calculated</a:t>
            </a:r>
            <a:r>
              <a:rPr dirty="0" sz="8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243E55"/>
                </a:solidFill>
                <a:latin typeface="Arial MT"/>
                <a:cs typeface="Arial MT"/>
              </a:rPr>
              <a:t>according</a:t>
            </a:r>
            <a:r>
              <a:rPr dirty="0" sz="8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8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30">
                <a:solidFill>
                  <a:srgbClr val="243E55"/>
                </a:solidFill>
                <a:latin typeface="Arial MT"/>
                <a:cs typeface="Arial MT"/>
              </a:rPr>
              <a:t>material</a:t>
            </a:r>
            <a:r>
              <a:rPr dirty="0" sz="800" spc="-50">
                <a:solidFill>
                  <a:srgbClr val="243E55"/>
                </a:solidFill>
                <a:latin typeface="Arial MT"/>
                <a:cs typeface="Arial MT"/>
              </a:rPr>
              <a:t> used</a:t>
            </a:r>
            <a:r>
              <a:rPr dirty="0" sz="8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4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8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4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8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8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40">
                <a:solidFill>
                  <a:srgbClr val="243E55"/>
                </a:solidFill>
                <a:latin typeface="Arial MT"/>
                <a:cs typeface="Arial MT"/>
              </a:rPr>
              <a:t>data </a:t>
            </a:r>
            <a:r>
              <a:rPr dirty="0" sz="800" spc="-35">
                <a:solidFill>
                  <a:srgbClr val="243E55"/>
                </a:solidFill>
                <a:latin typeface="Arial MT"/>
                <a:cs typeface="Arial MT"/>
              </a:rPr>
              <a:t>given</a:t>
            </a:r>
            <a:r>
              <a:rPr dirty="0" sz="8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800" spc="-10">
                <a:solidFill>
                  <a:srgbClr val="243E55"/>
                </a:solidFill>
                <a:latin typeface="Arial MT"/>
                <a:cs typeface="Arial MT"/>
              </a:rPr>
              <a:t> factcheckers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200825" y="3494595"/>
            <a:ext cx="4269105" cy="1472565"/>
            <a:chOff x="200825" y="3494595"/>
            <a:chExt cx="4269105" cy="1472565"/>
          </a:xfrm>
        </p:grpSpPr>
        <p:sp>
          <p:nvSpPr>
            <p:cNvPr id="86" name="object 86" descr=""/>
            <p:cNvSpPr/>
            <p:nvPr/>
          </p:nvSpPr>
          <p:spPr>
            <a:xfrm>
              <a:off x="205574" y="3499370"/>
              <a:ext cx="4259580" cy="1463040"/>
            </a:xfrm>
            <a:custGeom>
              <a:avLst/>
              <a:gdLst/>
              <a:ahLst/>
              <a:cxnLst/>
              <a:rect l="l" t="t" r="r" b="b"/>
              <a:pathLst>
                <a:path w="4259580" h="1463039">
                  <a:moveTo>
                    <a:pt x="1509534" y="1005789"/>
                  </a:moveTo>
                  <a:lnTo>
                    <a:pt x="0" y="1005789"/>
                  </a:lnTo>
                  <a:lnTo>
                    <a:pt x="0" y="1462951"/>
                  </a:lnTo>
                  <a:lnTo>
                    <a:pt x="1509534" y="1462951"/>
                  </a:lnTo>
                  <a:lnTo>
                    <a:pt x="1509534" y="1005789"/>
                  </a:lnTo>
                  <a:close/>
                </a:path>
                <a:path w="4259580" h="1463039">
                  <a:moveTo>
                    <a:pt x="4258983" y="0"/>
                  </a:moveTo>
                  <a:lnTo>
                    <a:pt x="2948343" y="0"/>
                  </a:lnTo>
                  <a:lnTo>
                    <a:pt x="2948343" y="548601"/>
                  </a:lnTo>
                  <a:lnTo>
                    <a:pt x="2948343" y="1005776"/>
                  </a:lnTo>
                  <a:lnTo>
                    <a:pt x="4258983" y="1005776"/>
                  </a:lnTo>
                  <a:lnTo>
                    <a:pt x="4258983" y="548614"/>
                  </a:lnTo>
                  <a:lnTo>
                    <a:pt x="4258983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715135" y="4505159"/>
              <a:ext cx="2749550" cy="457200"/>
            </a:xfrm>
            <a:custGeom>
              <a:avLst/>
              <a:gdLst/>
              <a:ahLst/>
              <a:cxnLst/>
              <a:rect l="l" t="t" r="r" b="b"/>
              <a:pathLst>
                <a:path w="2749550" h="457200">
                  <a:moveTo>
                    <a:pt x="2749423" y="0"/>
                  </a:moveTo>
                  <a:lnTo>
                    <a:pt x="1438783" y="0"/>
                  </a:lnTo>
                  <a:lnTo>
                    <a:pt x="0" y="0"/>
                  </a:lnTo>
                  <a:lnTo>
                    <a:pt x="0" y="457161"/>
                  </a:lnTo>
                  <a:lnTo>
                    <a:pt x="1438783" y="457161"/>
                  </a:lnTo>
                  <a:lnTo>
                    <a:pt x="2749423" y="457161"/>
                  </a:lnTo>
                  <a:lnTo>
                    <a:pt x="2749423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00825" y="3494659"/>
              <a:ext cx="4268470" cy="1472565"/>
            </a:xfrm>
            <a:custGeom>
              <a:avLst/>
              <a:gdLst/>
              <a:ahLst/>
              <a:cxnLst/>
              <a:rect l="l" t="t" r="r" b="b"/>
              <a:pathLst>
                <a:path w="4268470" h="1472564">
                  <a:moveTo>
                    <a:pt x="1514309" y="0"/>
                  </a:moveTo>
                  <a:lnTo>
                    <a:pt x="1514309" y="1010488"/>
                  </a:lnTo>
                </a:path>
                <a:path w="4268470" h="1472564">
                  <a:moveTo>
                    <a:pt x="1514309" y="1010488"/>
                  </a:moveTo>
                  <a:lnTo>
                    <a:pt x="1514309" y="1472425"/>
                  </a:lnTo>
                </a:path>
                <a:path w="4268470" h="1472564">
                  <a:moveTo>
                    <a:pt x="2953092" y="0"/>
                  </a:moveTo>
                  <a:lnTo>
                    <a:pt x="2953092" y="1010488"/>
                  </a:lnTo>
                </a:path>
                <a:path w="4268470" h="1472564">
                  <a:moveTo>
                    <a:pt x="2953092" y="1010488"/>
                  </a:moveTo>
                  <a:lnTo>
                    <a:pt x="2953092" y="1472425"/>
                  </a:lnTo>
                </a:path>
                <a:path w="4268470" h="1472564">
                  <a:moveTo>
                    <a:pt x="0" y="553326"/>
                  </a:moveTo>
                  <a:lnTo>
                    <a:pt x="4268431" y="553326"/>
                  </a:lnTo>
                </a:path>
                <a:path w="4268470" h="1472564">
                  <a:moveTo>
                    <a:pt x="0" y="1010488"/>
                  </a:moveTo>
                  <a:lnTo>
                    <a:pt x="4268431" y="1010488"/>
                  </a:lnTo>
                </a:path>
                <a:path w="4268470" h="1472564">
                  <a:moveTo>
                    <a:pt x="4762" y="0"/>
                  </a:moveTo>
                  <a:lnTo>
                    <a:pt x="4762" y="1472425"/>
                  </a:lnTo>
                </a:path>
                <a:path w="4268470" h="1472564">
                  <a:moveTo>
                    <a:pt x="4263732" y="0"/>
                  </a:moveTo>
                  <a:lnTo>
                    <a:pt x="4263732" y="1010488"/>
                  </a:lnTo>
                </a:path>
                <a:path w="4268470" h="1472564">
                  <a:moveTo>
                    <a:pt x="4263732" y="1010488"/>
                  </a:moveTo>
                  <a:lnTo>
                    <a:pt x="4263732" y="1472425"/>
                  </a:lnTo>
                </a:path>
                <a:path w="4268470" h="1472564">
                  <a:moveTo>
                    <a:pt x="0" y="4699"/>
                  </a:moveTo>
                  <a:lnTo>
                    <a:pt x="4268431" y="4699"/>
                  </a:lnTo>
                </a:path>
                <a:path w="4268470" h="1472564">
                  <a:moveTo>
                    <a:pt x="0" y="1467662"/>
                  </a:moveTo>
                  <a:lnTo>
                    <a:pt x="4268431" y="1467662"/>
                  </a:lnTo>
                </a:path>
              </a:pathLst>
            </a:custGeom>
            <a:ln w="9525">
              <a:solidFill>
                <a:srgbClr val="243E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9" name="object 89" descr=""/>
          <p:cNvGraphicFramePr>
            <a:graphicFrameLocks noGrp="1"/>
          </p:cNvGraphicFramePr>
          <p:nvPr/>
        </p:nvGraphicFramePr>
        <p:xfrm>
          <a:off x="212610" y="3494595"/>
          <a:ext cx="4235450" cy="1357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3680"/>
                <a:gridCol w="1362709"/>
                <a:gridCol w="1292860"/>
              </a:tblGrid>
              <a:tr h="548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DEVICES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8890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334645" marR="253365" indent="5905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CARBON </a:t>
                      </a:r>
                      <a:r>
                        <a:rPr dirty="0" sz="1200" spc="-8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EMMITION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92710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TEMPRATURE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8890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TRADITIONAL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88265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239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100" spc="-1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14-</a:t>
                      </a:r>
                      <a:r>
                        <a:rPr dirty="0" sz="1100" spc="-9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35</a:t>
                      </a:r>
                      <a:r>
                        <a:rPr dirty="0" sz="1100" spc="-6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Pounds/day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8745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01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9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10-</a:t>
                      </a: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30%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algn="ctr" marL="1682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7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drop</a:t>
                      </a:r>
                      <a:r>
                        <a:rPr dirty="0" sz="7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when</a:t>
                      </a:r>
                      <a:r>
                        <a:rPr dirty="0" sz="7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running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dirty="0" sz="1400" spc="-9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SYSTEM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88900">
                    <a:lnT w="9525">
                      <a:solidFill>
                        <a:srgbClr val="243E55"/>
                      </a:solidFill>
                      <a:prstDash val="solid"/>
                    </a:lnT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100" spc="-8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Gm/day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19380">
                    <a:lnT w="9525">
                      <a:solidFill>
                        <a:srgbClr val="243E55"/>
                      </a:solidFill>
                      <a:prstDash val="solid"/>
                    </a:lnT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01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20-</a:t>
                      </a: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40%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algn="ctr" marL="167005">
                        <a:lnSpc>
                          <a:spcPts val="765"/>
                        </a:lnSpc>
                        <a:spcBef>
                          <a:spcPts val="80"/>
                        </a:spcBef>
                      </a:pPr>
                      <a:r>
                        <a:rPr dirty="0" sz="7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drop</a:t>
                      </a:r>
                      <a:r>
                        <a:rPr dirty="0" sz="7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constant</a:t>
                      </a:r>
                      <a:r>
                        <a:rPr dirty="0" sz="700" spc="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7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significant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T w="9525">
                      <a:solidFill>
                        <a:srgbClr val="243E55"/>
                      </a:solidFill>
                      <a:prstDash val="solid"/>
                    </a:lnT>
                    <a:solidFill>
                      <a:srgbClr val="B6C33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595115"/>
            <a:ext cx="1937385" cy="1548765"/>
            <a:chOff x="0" y="3595115"/>
            <a:chExt cx="1937385" cy="1548765"/>
          </a:xfrm>
        </p:grpSpPr>
        <p:sp>
          <p:nvSpPr>
            <p:cNvPr id="3" name="object 3" descr=""/>
            <p:cNvSpPr/>
            <p:nvPr/>
          </p:nvSpPr>
          <p:spPr>
            <a:xfrm>
              <a:off x="0" y="4056098"/>
              <a:ext cx="1937385" cy="1087755"/>
            </a:xfrm>
            <a:custGeom>
              <a:avLst/>
              <a:gdLst/>
              <a:ahLst/>
              <a:cxnLst/>
              <a:rect l="l" t="t" r="r" b="b"/>
              <a:pathLst>
                <a:path w="1937385" h="1087754">
                  <a:moveTo>
                    <a:pt x="0" y="0"/>
                  </a:moveTo>
                  <a:lnTo>
                    <a:pt x="0" y="1087400"/>
                  </a:lnTo>
                  <a:lnTo>
                    <a:pt x="1937118" y="1087400"/>
                  </a:lnTo>
                  <a:lnTo>
                    <a:pt x="1931439" y="1028663"/>
                  </a:lnTo>
                  <a:lnTo>
                    <a:pt x="1920088" y="988605"/>
                  </a:lnTo>
                  <a:lnTo>
                    <a:pt x="1902962" y="950160"/>
                  </a:lnTo>
                  <a:lnTo>
                    <a:pt x="1879977" y="913951"/>
                  </a:lnTo>
                  <a:lnTo>
                    <a:pt x="1851051" y="880602"/>
                  </a:lnTo>
                  <a:lnTo>
                    <a:pt x="1816100" y="850737"/>
                  </a:lnTo>
                  <a:lnTo>
                    <a:pt x="1750440" y="814585"/>
                  </a:lnTo>
                  <a:lnTo>
                    <a:pt x="1677924" y="796025"/>
                  </a:lnTo>
                  <a:lnTo>
                    <a:pt x="1636635" y="793213"/>
                  </a:lnTo>
                  <a:lnTo>
                    <a:pt x="1594119" y="793090"/>
                  </a:lnTo>
                  <a:lnTo>
                    <a:pt x="1552104" y="790526"/>
                  </a:lnTo>
                  <a:lnTo>
                    <a:pt x="1512316" y="780391"/>
                  </a:lnTo>
                  <a:lnTo>
                    <a:pt x="1475329" y="757198"/>
                  </a:lnTo>
                  <a:lnTo>
                    <a:pt x="1447099" y="722970"/>
                  </a:lnTo>
                  <a:lnTo>
                    <a:pt x="1424654" y="681866"/>
                  </a:lnTo>
                  <a:lnTo>
                    <a:pt x="1405024" y="638051"/>
                  </a:lnTo>
                  <a:lnTo>
                    <a:pt x="1385239" y="595684"/>
                  </a:lnTo>
                  <a:lnTo>
                    <a:pt x="1375315" y="579763"/>
                  </a:lnTo>
                  <a:lnTo>
                    <a:pt x="647261" y="579763"/>
                  </a:lnTo>
                  <a:lnTo>
                    <a:pt x="598982" y="577526"/>
                  </a:lnTo>
                  <a:lnTo>
                    <a:pt x="551434" y="566739"/>
                  </a:lnTo>
                  <a:lnTo>
                    <a:pt x="515518" y="551818"/>
                  </a:lnTo>
                  <a:lnTo>
                    <a:pt x="482169" y="531402"/>
                  </a:lnTo>
                  <a:lnTo>
                    <a:pt x="451509" y="506832"/>
                  </a:lnTo>
                  <a:lnTo>
                    <a:pt x="423659" y="479452"/>
                  </a:lnTo>
                  <a:lnTo>
                    <a:pt x="390039" y="441131"/>
                  </a:lnTo>
                  <a:lnTo>
                    <a:pt x="360000" y="400349"/>
                  </a:lnTo>
                  <a:lnTo>
                    <a:pt x="332492" y="357835"/>
                  </a:lnTo>
                  <a:lnTo>
                    <a:pt x="306467" y="314318"/>
                  </a:lnTo>
                  <a:lnTo>
                    <a:pt x="280875" y="270528"/>
                  </a:lnTo>
                  <a:lnTo>
                    <a:pt x="254668" y="227192"/>
                  </a:lnTo>
                  <a:lnTo>
                    <a:pt x="226796" y="185041"/>
                  </a:lnTo>
                  <a:lnTo>
                    <a:pt x="195260" y="143448"/>
                  </a:lnTo>
                  <a:lnTo>
                    <a:pt x="160499" y="104173"/>
                  </a:lnTo>
                  <a:lnTo>
                    <a:pt x="122334" y="68445"/>
                  </a:lnTo>
                  <a:lnTo>
                    <a:pt x="80583" y="37495"/>
                  </a:lnTo>
                  <a:lnTo>
                    <a:pt x="35066" y="12552"/>
                  </a:lnTo>
                  <a:lnTo>
                    <a:pt x="0" y="0"/>
                  </a:lnTo>
                  <a:close/>
                </a:path>
                <a:path w="1937385" h="1087754">
                  <a:moveTo>
                    <a:pt x="1144506" y="458024"/>
                  </a:moveTo>
                  <a:lnTo>
                    <a:pt x="1095095" y="459920"/>
                  </a:lnTo>
                  <a:lnTo>
                    <a:pt x="1042894" y="467403"/>
                  </a:lnTo>
                  <a:lnTo>
                    <a:pt x="992128" y="479924"/>
                  </a:lnTo>
                  <a:lnTo>
                    <a:pt x="942320" y="495978"/>
                  </a:lnTo>
                  <a:lnTo>
                    <a:pt x="892990" y="514061"/>
                  </a:lnTo>
                  <a:lnTo>
                    <a:pt x="843661" y="532667"/>
                  </a:lnTo>
                  <a:lnTo>
                    <a:pt x="793854" y="550292"/>
                  </a:lnTo>
                  <a:lnTo>
                    <a:pt x="743089" y="565431"/>
                  </a:lnTo>
                  <a:lnTo>
                    <a:pt x="695541" y="575162"/>
                  </a:lnTo>
                  <a:lnTo>
                    <a:pt x="647261" y="579763"/>
                  </a:lnTo>
                  <a:lnTo>
                    <a:pt x="1375315" y="579763"/>
                  </a:lnTo>
                  <a:lnTo>
                    <a:pt x="1327629" y="522825"/>
                  </a:lnTo>
                  <a:lnTo>
                    <a:pt x="1287006" y="495044"/>
                  </a:lnTo>
                  <a:lnTo>
                    <a:pt x="1241952" y="475225"/>
                  </a:lnTo>
                  <a:lnTo>
                    <a:pt x="1193955" y="463005"/>
                  </a:lnTo>
                  <a:lnTo>
                    <a:pt x="1144506" y="458024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42315" y="3595115"/>
              <a:ext cx="401320" cy="1457325"/>
            </a:xfrm>
            <a:custGeom>
              <a:avLst/>
              <a:gdLst/>
              <a:ahLst/>
              <a:cxnLst/>
              <a:rect l="l" t="t" r="r" b="b"/>
              <a:pathLst>
                <a:path w="401320" h="1457325">
                  <a:moveTo>
                    <a:pt x="324916" y="0"/>
                  </a:moveTo>
                  <a:lnTo>
                    <a:pt x="80632" y="0"/>
                  </a:lnTo>
                  <a:lnTo>
                    <a:pt x="0" y="1456944"/>
                  </a:lnTo>
                  <a:lnTo>
                    <a:pt x="400812" y="1442706"/>
                  </a:lnTo>
                  <a:lnTo>
                    <a:pt x="32491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2315" y="3595115"/>
              <a:ext cx="401320" cy="1457325"/>
            </a:xfrm>
            <a:custGeom>
              <a:avLst/>
              <a:gdLst/>
              <a:ahLst/>
              <a:cxnLst/>
              <a:rect l="l" t="t" r="r" b="b"/>
              <a:pathLst>
                <a:path w="401320" h="1457325">
                  <a:moveTo>
                    <a:pt x="222935" y="0"/>
                  </a:moveTo>
                  <a:lnTo>
                    <a:pt x="80632" y="0"/>
                  </a:lnTo>
                  <a:lnTo>
                    <a:pt x="0" y="1456944"/>
                  </a:lnTo>
                  <a:lnTo>
                    <a:pt x="400812" y="1442706"/>
                  </a:lnTo>
                  <a:lnTo>
                    <a:pt x="386588" y="1200670"/>
                  </a:lnTo>
                  <a:lnTo>
                    <a:pt x="156527" y="1207795"/>
                  </a:lnTo>
                  <a:lnTo>
                    <a:pt x="222935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9080" y="3842003"/>
              <a:ext cx="373380" cy="525780"/>
            </a:xfrm>
            <a:custGeom>
              <a:avLst/>
              <a:gdLst/>
              <a:ahLst/>
              <a:cxnLst/>
              <a:rect l="l" t="t" r="r" b="b"/>
              <a:pathLst>
                <a:path w="373380" h="525779">
                  <a:moveTo>
                    <a:pt x="356616" y="26670"/>
                  </a:moveTo>
                  <a:lnTo>
                    <a:pt x="354634" y="16243"/>
                  </a:lnTo>
                  <a:lnTo>
                    <a:pt x="349250" y="7772"/>
                  </a:lnTo>
                  <a:lnTo>
                    <a:pt x="341236" y="2082"/>
                  </a:lnTo>
                  <a:lnTo>
                    <a:pt x="331393" y="0"/>
                  </a:lnTo>
                  <a:lnTo>
                    <a:pt x="48323" y="0"/>
                  </a:lnTo>
                  <a:lnTo>
                    <a:pt x="38900" y="2082"/>
                  </a:lnTo>
                  <a:lnTo>
                    <a:pt x="31851" y="7772"/>
                  </a:lnTo>
                  <a:lnTo>
                    <a:pt x="27432" y="16243"/>
                  </a:lnTo>
                  <a:lnTo>
                    <a:pt x="25908" y="26670"/>
                  </a:lnTo>
                  <a:lnTo>
                    <a:pt x="27432" y="35344"/>
                  </a:lnTo>
                  <a:lnTo>
                    <a:pt x="31851" y="42913"/>
                  </a:lnTo>
                  <a:lnTo>
                    <a:pt x="38900" y="48260"/>
                  </a:lnTo>
                  <a:lnTo>
                    <a:pt x="48323" y="50292"/>
                  </a:lnTo>
                  <a:lnTo>
                    <a:pt x="331393" y="50292"/>
                  </a:lnTo>
                  <a:lnTo>
                    <a:pt x="341236" y="48260"/>
                  </a:lnTo>
                  <a:lnTo>
                    <a:pt x="349250" y="42913"/>
                  </a:lnTo>
                  <a:lnTo>
                    <a:pt x="354634" y="35344"/>
                  </a:lnTo>
                  <a:lnTo>
                    <a:pt x="356616" y="26670"/>
                  </a:lnTo>
                  <a:close/>
                </a:path>
                <a:path w="373380" h="525779">
                  <a:moveTo>
                    <a:pt x="373380" y="503682"/>
                  </a:moveTo>
                  <a:lnTo>
                    <a:pt x="371398" y="494411"/>
                  </a:lnTo>
                  <a:lnTo>
                    <a:pt x="366001" y="487451"/>
                  </a:lnTo>
                  <a:lnTo>
                    <a:pt x="357974" y="483095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095"/>
                  </a:lnTo>
                  <a:lnTo>
                    <a:pt x="7708" y="487451"/>
                  </a:lnTo>
                  <a:lnTo>
                    <a:pt x="2006" y="494411"/>
                  </a:lnTo>
                  <a:lnTo>
                    <a:pt x="0" y="503682"/>
                  </a:lnTo>
                  <a:lnTo>
                    <a:pt x="2006" y="512965"/>
                  </a:lnTo>
                  <a:lnTo>
                    <a:pt x="7708" y="519912"/>
                  </a:lnTo>
                  <a:lnTo>
                    <a:pt x="16573" y="524268"/>
                  </a:lnTo>
                  <a:lnTo>
                    <a:pt x="28079" y="525780"/>
                  </a:lnTo>
                  <a:lnTo>
                    <a:pt x="348119" y="525780"/>
                  </a:lnTo>
                  <a:lnTo>
                    <a:pt x="357974" y="524268"/>
                  </a:lnTo>
                  <a:lnTo>
                    <a:pt x="366001" y="519912"/>
                  </a:lnTo>
                  <a:lnTo>
                    <a:pt x="371398" y="512965"/>
                  </a:lnTo>
                  <a:lnTo>
                    <a:pt x="373380" y="50368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643627"/>
              <a:ext cx="498475" cy="500380"/>
            </a:xfrm>
            <a:custGeom>
              <a:avLst/>
              <a:gdLst/>
              <a:ahLst/>
              <a:cxnLst/>
              <a:rect l="l" t="t" r="r" b="b"/>
              <a:pathLst>
                <a:path w="498475" h="500379">
                  <a:moveTo>
                    <a:pt x="498347" y="499871"/>
                  </a:moveTo>
                  <a:lnTo>
                    <a:pt x="498347" y="0"/>
                  </a:lnTo>
                  <a:lnTo>
                    <a:pt x="0" y="0"/>
                  </a:lnTo>
                  <a:lnTo>
                    <a:pt x="0" y="499871"/>
                  </a:lnTo>
                  <a:lnTo>
                    <a:pt x="498347" y="499871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643627"/>
              <a:ext cx="497205" cy="500380"/>
            </a:xfrm>
            <a:custGeom>
              <a:avLst/>
              <a:gdLst/>
              <a:ahLst/>
              <a:cxnLst/>
              <a:rect l="l" t="t" r="r" b="b"/>
              <a:pathLst>
                <a:path w="497205" h="500379">
                  <a:moveTo>
                    <a:pt x="496824" y="401866"/>
                  </a:moveTo>
                  <a:lnTo>
                    <a:pt x="0" y="401866"/>
                  </a:lnTo>
                  <a:lnTo>
                    <a:pt x="0" y="499872"/>
                  </a:lnTo>
                  <a:lnTo>
                    <a:pt x="496824" y="499872"/>
                  </a:lnTo>
                  <a:lnTo>
                    <a:pt x="496824" y="401866"/>
                  </a:lnTo>
                  <a:close/>
                </a:path>
                <a:path w="497205" h="500379">
                  <a:moveTo>
                    <a:pt x="496824" y="0"/>
                  </a:moveTo>
                  <a:lnTo>
                    <a:pt x="0" y="0"/>
                  </a:lnTo>
                  <a:lnTo>
                    <a:pt x="0" y="23063"/>
                  </a:lnTo>
                  <a:lnTo>
                    <a:pt x="496824" y="23063"/>
                  </a:lnTo>
                  <a:lnTo>
                    <a:pt x="49682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4494275"/>
              <a:ext cx="497205" cy="149860"/>
            </a:xfrm>
            <a:custGeom>
              <a:avLst/>
              <a:gdLst/>
              <a:ahLst/>
              <a:cxnLst/>
              <a:rect l="l" t="t" r="r" b="b"/>
              <a:pathLst>
                <a:path w="497205" h="149860">
                  <a:moveTo>
                    <a:pt x="41201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496823" y="149352"/>
                  </a:lnTo>
                  <a:lnTo>
                    <a:pt x="412013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4492751"/>
              <a:ext cx="431800" cy="151130"/>
            </a:xfrm>
            <a:custGeom>
              <a:avLst/>
              <a:gdLst/>
              <a:ahLst/>
              <a:cxnLst/>
              <a:rect l="l" t="t" r="r" b="b"/>
              <a:pathLst>
                <a:path w="431800" h="151129">
                  <a:moveTo>
                    <a:pt x="24384" y="5791"/>
                  </a:moveTo>
                  <a:lnTo>
                    <a:pt x="18427" y="4572"/>
                  </a:lnTo>
                  <a:lnTo>
                    <a:pt x="0" y="86880"/>
                  </a:lnTo>
                  <a:lnTo>
                    <a:pt x="0" y="114693"/>
                  </a:lnTo>
                  <a:lnTo>
                    <a:pt x="24384" y="5791"/>
                  </a:lnTo>
                  <a:close/>
                </a:path>
                <a:path w="431800" h="151129">
                  <a:moveTo>
                    <a:pt x="105156" y="9144"/>
                  </a:moveTo>
                  <a:lnTo>
                    <a:pt x="99161" y="9144"/>
                  </a:lnTo>
                  <a:lnTo>
                    <a:pt x="88392" y="150876"/>
                  </a:lnTo>
                  <a:lnTo>
                    <a:pt x="94373" y="150876"/>
                  </a:lnTo>
                  <a:lnTo>
                    <a:pt x="105156" y="9144"/>
                  </a:lnTo>
                  <a:close/>
                </a:path>
                <a:path w="431800" h="151129">
                  <a:moveTo>
                    <a:pt x="196596" y="149352"/>
                  </a:moveTo>
                  <a:lnTo>
                    <a:pt x="169049" y="4572"/>
                  </a:lnTo>
                  <a:lnTo>
                    <a:pt x="163068" y="5791"/>
                  </a:lnTo>
                  <a:lnTo>
                    <a:pt x="190614" y="149352"/>
                  </a:lnTo>
                  <a:lnTo>
                    <a:pt x="196596" y="149352"/>
                  </a:lnTo>
                  <a:close/>
                </a:path>
                <a:path w="431800" h="151129">
                  <a:moveTo>
                    <a:pt x="313944" y="148132"/>
                  </a:moveTo>
                  <a:lnTo>
                    <a:pt x="257860" y="0"/>
                  </a:lnTo>
                  <a:lnTo>
                    <a:pt x="252984" y="2425"/>
                  </a:lnTo>
                  <a:lnTo>
                    <a:pt x="310286" y="149352"/>
                  </a:lnTo>
                  <a:lnTo>
                    <a:pt x="313944" y="148132"/>
                  </a:lnTo>
                  <a:close/>
                </a:path>
                <a:path w="431800" h="151129">
                  <a:moveTo>
                    <a:pt x="431292" y="142671"/>
                  </a:moveTo>
                  <a:lnTo>
                    <a:pt x="349313" y="4572"/>
                  </a:lnTo>
                  <a:lnTo>
                    <a:pt x="344424" y="6997"/>
                  </a:lnTo>
                  <a:lnTo>
                    <a:pt x="426402" y="146304"/>
                  </a:lnTo>
                  <a:lnTo>
                    <a:pt x="431292" y="142671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4584191"/>
              <a:ext cx="497205" cy="59690"/>
            </a:xfrm>
            <a:custGeom>
              <a:avLst/>
              <a:gdLst/>
              <a:ahLst/>
              <a:cxnLst/>
              <a:rect l="l" t="t" r="r" b="b"/>
              <a:pathLst>
                <a:path w="497205" h="59689">
                  <a:moveTo>
                    <a:pt x="91440" y="0"/>
                  </a:moveTo>
                  <a:lnTo>
                    <a:pt x="5600" y="0"/>
                  </a:lnTo>
                  <a:lnTo>
                    <a:pt x="0" y="24028"/>
                  </a:lnTo>
                  <a:lnTo>
                    <a:pt x="0" y="59436"/>
                  </a:lnTo>
                  <a:lnTo>
                    <a:pt x="87807" y="59436"/>
                  </a:lnTo>
                  <a:lnTo>
                    <a:pt x="91440" y="0"/>
                  </a:lnTo>
                  <a:close/>
                </a:path>
                <a:path w="497205" h="59689">
                  <a:moveTo>
                    <a:pt x="496824" y="59436"/>
                  </a:moveTo>
                  <a:lnTo>
                    <a:pt x="462991" y="0"/>
                  </a:lnTo>
                  <a:lnTo>
                    <a:pt x="400164" y="0"/>
                  </a:lnTo>
                  <a:lnTo>
                    <a:pt x="430377" y="50939"/>
                  </a:lnTo>
                  <a:lnTo>
                    <a:pt x="425538" y="54584"/>
                  </a:lnTo>
                  <a:lnTo>
                    <a:pt x="394131" y="0"/>
                  </a:lnTo>
                  <a:lnTo>
                    <a:pt x="292633" y="0"/>
                  </a:lnTo>
                  <a:lnTo>
                    <a:pt x="313169" y="55791"/>
                  </a:lnTo>
                  <a:lnTo>
                    <a:pt x="309549" y="57010"/>
                  </a:lnTo>
                  <a:lnTo>
                    <a:pt x="286588" y="0"/>
                  </a:lnTo>
                  <a:lnTo>
                    <a:pt x="186309" y="0"/>
                  </a:lnTo>
                  <a:lnTo>
                    <a:pt x="197180" y="57010"/>
                  </a:lnTo>
                  <a:lnTo>
                    <a:pt x="191147" y="57010"/>
                  </a:lnTo>
                  <a:lnTo>
                    <a:pt x="179057" y="0"/>
                  </a:lnTo>
                  <a:lnTo>
                    <a:pt x="98107" y="0"/>
                  </a:lnTo>
                  <a:lnTo>
                    <a:pt x="94488" y="59436"/>
                  </a:lnTo>
                  <a:lnTo>
                    <a:pt x="496824" y="5943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744211"/>
              <a:ext cx="43180" cy="268605"/>
            </a:xfrm>
            <a:custGeom>
              <a:avLst/>
              <a:gdLst/>
              <a:ahLst/>
              <a:cxnLst/>
              <a:rect l="l" t="t" r="r" b="b"/>
              <a:pathLst>
                <a:path w="43180" h="268604">
                  <a:moveTo>
                    <a:pt x="42672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42672" y="268223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4748783"/>
              <a:ext cx="35560" cy="257810"/>
            </a:xfrm>
            <a:custGeom>
              <a:avLst/>
              <a:gdLst/>
              <a:ahLst/>
              <a:cxnLst/>
              <a:rect l="l" t="t" r="r" b="b"/>
              <a:pathLst>
                <a:path w="35560" h="257810">
                  <a:moveTo>
                    <a:pt x="35052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35052" y="257555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3E6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4748783"/>
              <a:ext cx="35560" cy="257810"/>
            </a:xfrm>
            <a:custGeom>
              <a:avLst/>
              <a:gdLst/>
              <a:ahLst/>
              <a:cxnLst/>
              <a:rect l="l" t="t" r="r" b="b"/>
              <a:pathLst>
                <a:path w="35560" h="257810">
                  <a:moveTo>
                    <a:pt x="35052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35052" y="257555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4748783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5" h="8889">
                  <a:moveTo>
                    <a:pt x="33528" y="0"/>
                  </a:moveTo>
                  <a:lnTo>
                    <a:pt x="0" y="0"/>
                  </a:lnTo>
                  <a:lnTo>
                    <a:pt x="0" y="8508"/>
                  </a:lnTo>
                  <a:lnTo>
                    <a:pt x="33528" y="8508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9915" y="474421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4" h="268604">
                  <a:moveTo>
                    <a:pt x="94488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94488" y="26822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060" y="4748783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5" h="257810">
                  <a:moveTo>
                    <a:pt x="777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7724" y="257555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0583" y="4748783"/>
              <a:ext cx="76200" cy="9525"/>
            </a:xfrm>
            <a:custGeom>
              <a:avLst/>
              <a:gdLst/>
              <a:ahLst/>
              <a:cxnLst/>
              <a:rect l="l" t="t" r="r" b="b"/>
              <a:pathLst>
                <a:path w="76200" h="9525">
                  <a:moveTo>
                    <a:pt x="76200" y="0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9143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0584" y="4748529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0883" y="257810"/>
                  </a:lnTo>
                  <a:lnTo>
                    <a:pt x="10883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3172" y="474421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4" h="268604">
                  <a:moveTo>
                    <a:pt x="94488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94488" y="26822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2315" y="4748783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4" h="257810">
                  <a:moveTo>
                    <a:pt x="777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7724" y="257555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8846" y="4748783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193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193" y="9143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42316" y="4748529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4" h="257810">
                  <a:moveTo>
                    <a:pt x="7772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3360" y="257810"/>
                  </a:lnTo>
                  <a:lnTo>
                    <a:pt x="13360" y="8890"/>
                  </a:lnTo>
                  <a:lnTo>
                    <a:pt x="77724" y="889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24483" y="4786883"/>
              <a:ext cx="917575" cy="356870"/>
            </a:xfrm>
            <a:custGeom>
              <a:avLst/>
              <a:gdLst/>
              <a:ahLst/>
              <a:cxnLst/>
              <a:rect l="l" t="t" r="r" b="b"/>
              <a:pathLst>
                <a:path w="917575" h="356870">
                  <a:moveTo>
                    <a:pt x="453644" y="0"/>
                  </a:moveTo>
                  <a:lnTo>
                    <a:pt x="407457" y="4377"/>
                  </a:lnTo>
                  <a:lnTo>
                    <a:pt x="363716" y="16991"/>
                  </a:lnTo>
                  <a:lnTo>
                    <a:pt x="323203" y="37061"/>
                  </a:lnTo>
                  <a:lnTo>
                    <a:pt x="286701" y="63810"/>
                  </a:lnTo>
                  <a:lnTo>
                    <a:pt x="254990" y="96458"/>
                  </a:lnTo>
                  <a:lnTo>
                    <a:pt x="228853" y="134226"/>
                  </a:lnTo>
                  <a:lnTo>
                    <a:pt x="222834" y="134226"/>
                  </a:lnTo>
                  <a:lnTo>
                    <a:pt x="216814" y="132232"/>
                  </a:lnTo>
                  <a:lnTo>
                    <a:pt x="210794" y="132232"/>
                  </a:lnTo>
                  <a:lnTo>
                    <a:pt x="165615" y="138038"/>
                  </a:lnTo>
                  <a:lnTo>
                    <a:pt x="123702" y="154637"/>
                  </a:lnTo>
                  <a:lnTo>
                    <a:pt x="86107" y="180804"/>
                  </a:lnTo>
                  <a:lnTo>
                    <a:pt x="53886" y="215312"/>
                  </a:lnTo>
                  <a:lnTo>
                    <a:pt x="28091" y="256934"/>
                  </a:lnTo>
                  <a:lnTo>
                    <a:pt x="9778" y="304444"/>
                  </a:lnTo>
                  <a:lnTo>
                    <a:pt x="0" y="356615"/>
                  </a:lnTo>
                  <a:lnTo>
                    <a:pt x="917447" y="356615"/>
                  </a:lnTo>
                  <a:lnTo>
                    <a:pt x="895638" y="311009"/>
                  </a:lnTo>
                  <a:lnTo>
                    <a:pt x="866925" y="270911"/>
                  </a:lnTo>
                  <a:lnTo>
                    <a:pt x="832088" y="237157"/>
                  </a:lnTo>
                  <a:lnTo>
                    <a:pt x="791906" y="210582"/>
                  </a:lnTo>
                  <a:lnTo>
                    <a:pt x="747159" y="192021"/>
                  </a:lnTo>
                  <a:lnTo>
                    <a:pt x="698627" y="182308"/>
                  </a:lnTo>
                  <a:lnTo>
                    <a:pt x="679564" y="138147"/>
                  </a:lnTo>
                  <a:lnTo>
                    <a:pt x="653913" y="98857"/>
                  </a:lnTo>
                  <a:lnTo>
                    <a:pt x="622439" y="65138"/>
                  </a:lnTo>
                  <a:lnTo>
                    <a:pt x="585908" y="37692"/>
                  </a:lnTo>
                  <a:lnTo>
                    <a:pt x="545088" y="17219"/>
                  </a:lnTo>
                  <a:lnTo>
                    <a:pt x="500744" y="442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84047" y="4786883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5" h="356870">
                  <a:moveTo>
                    <a:pt x="452945" y="0"/>
                  </a:moveTo>
                  <a:lnTo>
                    <a:pt x="406812" y="4377"/>
                  </a:lnTo>
                  <a:lnTo>
                    <a:pt x="363129" y="16991"/>
                  </a:lnTo>
                  <a:lnTo>
                    <a:pt x="322675" y="37061"/>
                  </a:lnTo>
                  <a:lnTo>
                    <a:pt x="286230" y="63810"/>
                  </a:lnTo>
                  <a:lnTo>
                    <a:pt x="254573" y="96458"/>
                  </a:lnTo>
                  <a:lnTo>
                    <a:pt x="228485" y="134226"/>
                  </a:lnTo>
                  <a:lnTo>
                    <a:pt x="222465" y="134226"/>
                  </a:lnTo>
                  <a:lnTo>
                    <a:pt x="216458" y="132232"/>
                  </a:lnTo>
                  <a:lnTo>
                    <a:pt x="210439" y="132232"/>
                  </a:lnTo>
                  <a:lnTo>
                    <a:pt x="165335" y="138038"/>
                  </a:lnTo>
                  <a:lnTo>
                    <a:pt x="123492" y="154637"/>
                  </a:lnTo>
                  <a:lnTo>
                    <a:pt x="85962" y="180804"/>
                  </a:lnTo>
                  <a:lnTo>
                    <a:pt x="53796" y="215312"/>
                  </a:lnTo>
                  <a:lnTo>
                    <a:pt x="28047" y="256934"/>
                  </a:lnTo>
                  <a:lnTo>
                    <a:pt x="9764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2" y="311009"/>
                  </a:lnTo>
                  <a:lnTo>
                    <a:pt x="865519" y="270911"/>
                  </a:lnTo>
                  <a:lnTo>
                    <a:pt x="830743" y="237157"/>
                  </a:lnTo>
                  <a:lnTo>
                    <a:pt x="790623" y="210582"/>
                  </a:lnTo>
                  <a:lnTo>
                    <a:pt x="745940" y="192021"/>
                  </a:lnTo>
                  <a:lnTo>
                    <a:pt x="697471" y="182308"/>
                  </a:lnTo>
                  <a:lnTo>
                    <a:pt x="678455" y="138147"/>
                  </a:lnTo>
                  <a:lnTo>
                    <a:pt x="652849" y="98857"/>
                  </a:lnTo>
                  <a:lnTo>
                    <a:pt x="621423" y="65138"/>
                  </a:lnTo>
                  <a:lnTo>
                    <a:pt x="584949" y="37692"/>
                  </a:lnTo>
                  <a:lnTo>
                    <a:pt x="544197" y="17219"/>
                  </a:lnTo>
                  <a:lnTo>
                    <a:pt x="499938" y="4421"/>
                  </a:lnTo>
                  <a:lnTo>
                    <a:pt x="452945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15339" y="4864607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5339" y="4864607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" y="4867655"/>
              <a:ext cx="268223" cy="256032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7235888" y="-14287"/>
            <a:ext cx="1922780" cy="1008380"/>
            <a:chOff x="7235888" y="-14287"/>
            <a:chExt cx="1922780" cy="1008380"/>
          </a:xfrm>
        </p:grpSpPr>
        <p:sp>
          <p:nvSpPr>
            <p:cNvPr id="30" name="object 30" descr=""/>
            <p:cNvSpPr/>
            <p:nvPr/>
          </p:nvSpPr>
          <p:spPr>
            <a:xfrm>
              <a:off x="8583914" y="731971"/>
              <a:ext cx="245745" cy="248285"/>
            </a:xfrm>
            <a:custGeom>
              <a:avLst/>
              <a:gdLst/>
              <a:ahLst/>
              <a:cxnLst/>
              <a:rect l="l" t="t" r="r" b="b"/>
              <a:pathLst>
                <a:path w="245745" h="248284">
                  <a:moveTo>
                    <a:pt x="63261" y="15677"/>
                  </a:moveTo>
                  <a:lnTo>
                    <a:pt x="10900" y="77671"/>
                  </a:lnTo>
                  <a:lnTo>
                    <a:pt x="0" y="122881"/>
                  </a:lnTo>
                  <a:lnTo>
                    <a:pt x="7173" y="169544"/>
                  </a:lnTo>
                  <a:lnTo>
                    <a:pt x="34813" y="212527"/>
                  </a:lnTo>
                  <a:lnTo>
                    <a:pt x="68605" y="237024"/>
                  </a:lnTo>
                  <a:lnTo>
                    <a:pt x="106075" y="247687"/>
                  </a:lnTo>
                  <a:lnTo>
                    <a:pt x="144278" y="245797"/>
                  </a:lnTo>
                  <a:lnTo>
                    <a:pt x="180269" y="232638"/>
                  </a:lnTo>
                  <a:lnTo>
                    <a:pt x="211101" y="209491"/>
                  </a:lnTo>
                  <a:lnTo>
                    <a:pt x="233829" y="177637"/>
                  </a:lnTo>
                  <a:lnTo>
                    <a:pt x="245506" y="138359"/>
                  </a:lnTo>
                  <a:lnTo>
                    <a:pt x="243675" y="98846"/>
                  </a:lnTo>
                  <a:lnTo>
                    <a:pt x="229537" y="63141"/>
                  </a:lnTo>
                  <a:lnTo>
                    <a:pt x="205635" y="33356"/>
                  </a:lnTo>
                  <a:lnTo>
                    <a:pt x="174512" y="11605"/>
                  </a:lnTo>
                  <a:lnTo>
                    <a:pt x="138713" y="0"/>
                  </a:lnTo>
                  <a:lnTo>
                    <a:pt x="100782" y="653"/>
                  </a:lnTo>
                  <a:lnTo>
                    <a:pt x="63261" y="15677"/>
                  </a:lnTo>
                  <a:close/>
                </a:path>
              </a:pathLst>
            </a:custGeom>
            <a:ln w="28574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250176" y="0"/>
              <a:ext cx="1894205" cy="809625"/>
            </a:xfrm>
            <a:custGeom>
              <a:avLst/>
              <a:gdLst/>
              <a:ahLst/>
              <a:cxnLst/>
              <a:rect l="l" t="t" r="r" b="b"/>
              <a:pathLst>
                <a:path w="1894204" h="809625">
                  <a:moveTo>
                    <a:pt x="1893824" y="809311"/>
                  </a:moveTo>
                  <a:lnTo>
                    <a:pt x="1823023" y="764872"/>
                  </a:lnTo>
                  <a:lnTo>
                    <a:pt x="1787778" y="732409"/>
                  </a:lnTo>
                  <a:lnTo>
                    <a:pt x="1758645" y="697613"/>
                  </a:lnTo>
                  <a:lnTo>
                    <a:pt x="1732258" y="659713"/>
                  </a:lnTo>
                  <a:lnTo>
                    <a:pt x="1707266" y="620140"/>
                  </a:lnTo>
                  <a:lnTo>
                    <a:pt x="1682321" y="580326"/>
                  </a:lnTo>
                  <a:lnTo>
                    <a:pt x="1656072" y="541703"/>
                  </a:lnTo>
                  <a:lnTo>
                    <a:pt x="1627169" y="505702"/>
                  </a:lnTo>
                  <a:lnTo>
                    <a:pt x="1594263" y="473755"/>
                  </a:lnTo>
                  <a:lnTo>
                    <a:pt x="1556003" y="447294"/>
                  </a:lnTo>
                  <a:lnTo>
                    <a:pt x="1518062" y="430869"/>
                  </a:lnTo>
                  <a:lnTo>
                    <a:pt x="1480693" y="425910"/>
                  </a:lnTo>
                  <a:lnTo>
                    <a:pt x="1443990" y="433452"/>
                  </a:lnTo>
                  <a:lnTo>
                    <a:pt x="1408049" y="454533"/>
                  </a:lnTo>
                  <a:lnTo>
                    <a:pt x="1378108" y="479040"/>
                  </a:lnTo>
                  <a:lnTo>
                    <a:pt x="1348359" y="503332"/>
                  </a:lnTo>
                  <a:lnTo>
                    <a:pt x="1316323" y="524434"/>
                  </a:lnTo>
                  <a:lnTo>
                    <a:pt x="1279525" y="539369"/>
                  </a:lnTo>
                  <a:lnTo>
                    <a:pt x="1231118" y="545051"/>
                  </a:lnTo>
                  <a:lnTo>
                    <a:pt x="1184411" y="538216"/>
                  </a:lnTo>
                  <a:lnTo>
                    <a:pt x="1139920" y="521335"/>
                  </a:lnTo>
                  <a:lnTo>
                    <a:pt x="1098159" y="496875"/>
                  </a:lnTo>
                  <a:lnTo>
                    <a:pt x="1059644" y="467308"/>
                  </a:lnTo>
                  <a:lnTo>
                    <a:pt x="1024890" y="435101"/>
                  </a:lnTo>
                  <a:lnTo>
                    <a:pt x="992483" y="401566"/>
                  </a:lnTo>
                  <a:lnTo>
                    <a:pt x="957945" y="368173"/>
                  </a:lnTo>
                  <a:lnTo>
                    <a:pt x="919573" y="340018"/>
                  </a:lnTo>
                  <a:lnTo>
                    <a:pt x="875665" y="322199"/>
                  </a:lnTo>
                  <a:lnTo>
                    <a:pt x="836687" y="319875"/>
                  </a:lnTo>
                  <a:lnTo>
                    <a:pt x="798639" y="327326"/>
                  </a:lnTo>
                  <a:lnTo>
                    <a:pt x="762400" y="341612"/>
                  </a:lnTo>
                  <a:lnTo>
                    <a:pt x="728852" y="359790"/>
                  </a:lnTo>
                  <a:lnTo>
                    <a:pt x="687224" y="387441"/>
                  </a:lnTo>
                  <a:lnTo>
                    <a:pt x="646789" y="417195"/>
                  </a:lnTo>
                  <a:lnTo>
                    <a:pt x="606532" y="447145"/>
                  </a:lnTo>
                  <a:lnTo>
                    <a:pt x="565436" y="475382"/>
                  </a:lnTo>
                  <a:lnTo>
                    <a:pt x="522489" y="499998"/>
                  </a:lnTo>
                  <a:lnTo>
                    <a:pt x="476673" y="519084"/>
                  </a:lnTo>
                  <a:lnTo>
                    <a:pt x="426974" y="530733"/>
                  </a:lnTo>
                  <a:lnTo>
                    <a:pt x="379694" y="533096"/>
                  </a:lnTo>
                  <a:lnTo>
                    <a:pt x="332961" y="528390"/>
                  </a:lnTo>
                  <a:lnTo>
                    <a:pt x="287512" y="517017"/>
                  </a:lnTo>
                  <a:lnTo>
                    <a:pt x="244084" y="499378"/>
                  </a:lnTo>
                  <a:lnTo>
                    <a:pt x="203415" y="475876"/>
                  </a:lnTo>
                  <a:lnTo>
                    <a:pt x="166243" y="446913"/>
                  </a:lnTo>
                  <a:lnTo>
                    <a:pt x="130647" y="407224"/>
                  </a:lnTo>
                  <a:lnTo>
                    <a:pt x="103860" y="363160"/>
                  </a:lnTo>
                  <a:lnTo>
                    <a:pt x="85638" y="315888"/>
                  </a:lnTo>
                  <a:lnTo>
                    <a:pt x="75737" y="266581"/>
                  </a:lnTo>
                  <a:lnTo>
                    <a:pt x="73914" y="216408"/>
                  </a:lnTo>
                  <a:lnTo>
                    <a:pt x="44469" y="193347"/>
                  </a:lnTo>
                  <a:lnTo>
                    <a:pt x="21050" y="163560"/>
                  </a:lnTo>
                  <a:lnTo>
                    <a:pt x="5584" y="128986"/>
                  </a:lnTo>
                  <a:lnTo>
                    <a:pt x="0" y="91566"/>
                  </a:lnTo>
                  <a:lnTo>
                    <a:pt x="6220" y="42608"/>
                  </a:lnTo>
                  <a:lnTo>
                    <a:pt x="23399" y="337"/>
                  </a:lnTo>
                  <a:lnTo>
                    <a:pt x="23634" y="0"/>
                  </a:lnTo>
                </a:path>
                <a:path w="1894204" h="809625">
                  <a:moveTo>
                    <a:pt x="1659260" y="0"/>
                  </a:moveTo>
                  <a:lnTo>
                    <a:pt x="1701081" y="43349"/>
                  </a:lnTo>
                  <a:lnTo>
                    <a:pt x="1737866" y="77668"/>
                  </a:lnTo>
                  <a:lnTo>
                    <a:pt x="1776602" y="110236"/>
                  </a:lnTo>
                  <a:lnTo>
                    <a:pt x="1809290" y="135225"/>
                  </a:lnTo>
                  <a:lnTo>
                    <a:pt x="1844542" y="159893"/>
                  </a:lnTo>
                  <a:lnTo>
                    <a:pt x="1881655" y="184506"/>
                  </a:lnTo>
                  <a:lnTo>
                    <a:pt x="1893824" y="192400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7885533" y="4293042"/>
            <a:ext cx="1258570" cy="850900"/>
          </a:xfrm>
          <a:custGeom>
            <a:avLst/>
            <a:gdLst/>
            <a:ahLst/>
            <a:cxnLst/>
            <a:rect l="l" t="t" r="r" b="b"/>
            <a:pathLst>
              <a:path w="1258570" h="850900">
                <a:moveTo>
                  <a:pt x="1258466" y="562916"/>
                </a:moveTo>
                <a:lnTo>
                  <a:pt x="1249141" y="571056"/>
                </a:lnTo>
                <a:lnTo>
                  <a:pt x="1213392" y="600428"/>
                </a:lnTo>
                <a:lnTo>
                  <a:pt x="1177948" y="628588"/>
                </a:lnTo>
                <a:lnTo>
                  <a:pt x="1140136" y="658688"/>
                </a:lnTo>
                <a:lnTo>
                  <a:pt x="1103456" y="689817"/>
                </a:lnTo>
                <a:lnTo>
                  <a:pt x="1068554" y="722549"/>
                </a:lnTo>
                <a:lnTo>
                  <a:pt x="1036075" y="757458"/>
                </a:lnTo>
                <a:lnTo>
                  <a:pt x="1006666" y="795116"/>
                </a:lnTo>
                <a:lnTo>
                  <a:pt x="980971" y="836098"/>
                </a:lnTo>
                <a:lnTo>
                  <a:pt x="973835" y="850456"/>
                </a:lnTo>
              </a:path>
              <a:path w="1258570" h="850900">
                <a:moveTo>
                  <a:pt x="0" y="850456"/>
                </a:moveTo>
                <a:lnTo>
                  <a:pt x="65622" y="831247"/>
                </a:lnTo>
                <a:lnTo>
                  <a:pt x="112164" y="824127"/>
                </a:lnTo>
                <a:lnTo>
                  <a:pt x="165123" y="820347"/>
                </a:lnTo>
                <a:lnTo>
                  <a:pt x="218357" y="818806"/>
                </a:lnTo>
                <a:lnTo>
                  <a:pt x="271590" y="816886"/>
                </a:lnTo>
                <a:lnTo>
                  <a:pt x="324549" y="811971"/>
                </a:lnTo>
                <a:lnTo>
                  <a:pt x="376959" y="801444"/>
                </a:lnTo>
                <a:lnTo>
                  <a:pt x="432300" y="781823"/>
                </a:lnTo>
                <a:lnTo>
                  <a:pt x="480591" y="749117"/>
                </a:lnTo>
                <a:lnTo>
                  <a:pt x="523930" y="690868"/>
                </a:lnTo>
                <a:lnTo>
                  <a:pt x="549171" y="622708"/>
                </a:lnTo>
                <a:lnTo>
                  <a:pt x="558771" y="577362"/>
                </a:lnTo>
                <a:lnTo>
                  <a:pt x="565940" y="531697"/>
                </a:lnTo>
                <a:lnTo>
                  <a:pt x="572523" y="486080"/>
                </a:lnTo>
                <a:lnTo>
                  <a:pt x="580366" y="440877"/>
                </a:lnTo>
                <a:lnTo>
                  <a:pt x="591314" y="396454"/>
                </a:lnTo>
                <a:lnTo>
                  <a:pt x="607210" y="353176"/>
                </a:lnTo>
                <a:lnTo>
                  <a:pt x="627745" y="313661"/>
                </a:lnTo>
                <a:lnTo>
                  <a:pt x="654716" y="278016"/>
                </a:lnTo>
                <a:lnTo>
                  <a:pt x="687613" y="248155"/>
                </a:lnTo>
                <a:lnTo>
                  <a:pt x="725924" y="225991"/>
                </a:lnTo>
                <a:lnTo>
                  <a:pt x="769135" y="213438"/>
                </a:lnTo>
                <a:lnTo>
                  <a:pt x="818872" y="212611"/>
                </a:lnTo>
                <a:lnTo>
                  <a:pt x="872513" y="217074"/>
                </a:lnTo>
                <a:lnTo>
                  <a:pt x="924440" y="215149"/>
                </a:lnTo>
                <a:lnTo>
                  <a:pt x="969033" y="195163"/>
                </a:lnTo>
                <a:lnTo>
                  <a:pt x="990115" y="172681"/>
                </a:lnTo>
                <a:lnTo>
                  <a:pt x="1007006" y="146009"/>
                </a:lnTo>
                <a:lnTo>
                  <a:pt x="1022469" y="118130"/>
                </a:lnTo>
                <a:lnTo>
                  <a:pt x="1039264" y="92026"/>
                </a:lnTo>
                <a:lnTo>
                  <a:pt x="1077729" y="51102"/>
                </a:lnTo>
                <a:lnTo>
                  <a:pt x="1125243" y="21046"/>
                </a:lnTo>
                <a:lnTo>
                  <a:pt x="1170508" y="5517"/>
                </a:lnTo>
                <a:lnTo>
                  <a:pt x="1215689" y="0"/>
                </a:lnTo>
                <a:lnTo>
                  <a:pt x="1258466" y="361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8477377" y="3535426"/>
            <a:ext cx="467359" cy="640080"/>
          </a:xfrm>
          <a:custGeom>
            <a:avLst/>
            <a:gdLst/>
            <a:ahLst/>
            <a:cxnLst/>
            <a:rect l="l" t="t" r="r" b="b"/>
            <a:pathLst>
              <a:path w="467359" h="640079">
                <a:moveTo>
                  <a:pt x="297942" y="0"/>
                </a:moveTo>
                <a:lnTo>
                  <a:pt x="343369" y="6399"/>
                </a:lnTo>
                <a:lnTo>
                  <a:pt x="381920" y="26936"/>
                </a:lnTo>
                <a:lnTo>
                  <a:pt x="413302" y="58128"/>
                </a:lnTo>
                <a:lnTo>
                  <a:pt x="437223" y="96495"/>
                </a:lnTo>
                <a:lnTo>
                  <a:pt x="453390" y="138557"/>
                </a:lnTo>
                <a:lnTo>
                  <a:pt x="465978" y="206565"/>
                </a:lnTo>
                <a:lnTo>
                  <a:pt x="467088" y="241248"/>
                </a:lnTo>
                <a:lnTo>
                  <a:pt x="464947" y="276098"/>
                </a:lnTo>
                <a:lnTo>
                  <a:pt x="465200" y="278130"/>
                </a:lnTo>
                <a:lnTo>
                  <a:pt x="465454" y="281178"/>
                </a:lnTo>
                <a:lnTo>
                  <a:pt x="464693" y="283337"/>
                </a:lnTo>
                <a:lnTo>
                  <a:pt x="457069" y="330400"/>
                </a:lnTo>
                <a:lnTo>
                  <a:pt x="443819" y="375911"/>
                </a:lnTo>
                <a:lnTo>
                  <a:pt x="425310" y="419412"/>
                </a:lnTo>
                <a:lnTo>
                  <a:pt x="401914" y="460444"/>
                </a:lnTo>
                <a:lnTo>
                  <a:pt x="373999" y="498548"/>
                </a:lnTo>
                <a:lnTo>
                  <a:pt x="341934" y="533264"/>
                </a:lnTo>
                <a:lnTo>
                  <a:pt x="306090" y="564134"/>
                </a:lnTo>
                <a:lnTo>
                  <a:pt x="266837" y="590700"/>
                </a:lnTo>
                <a:lnTo>
                  <a:pt x="224542" y="612502"/>
                </a:lnTo>
                <a:lnTo>
                  <a:pt x="179577" y="629081"/>
                </a:lnTo>
                <a:lnTo>
                  <a:pt x="138432" y="637888"/>
                </a:lnTo>
                <a:lnTo>
                  <a:pt x="93762" y="639840"/>
                </a:lnTo>
                <a:lnTo>
                  <a:pt x="51708" y="631155"/>
                </a:lnTo>
                <a:lnTo>
                  <a:pt x="18407" y="608053"/>
                </a:lnTo>
                <a:lnTo>
                  <a:pt x="0" y="566750"/>
                </a:lnTo>
                <a:lnTo>
                  <a:pt x="426" y="539263"/>
                </a:lnTo>
                <a:lnTo>
                  <a:pt x="9318" y="513878"/>
                </a:lnTo>
                <a:lnTo>
                  <a:pt x="23806" y="490538"/>
                </a:lnTo>
                <a:lnTo>
                  <a:pt x="41021" y="469188"/>
                </a:lnTo>
                <a:lnTo>
                  <a:pt x="59497" y="446926"/>
                </a:lnTo>
                <a:lnTo>
                  <a:pt x="76819" y="424027"/>
                </a:lnTo>
                <a:lnTo>
                  <a:pt x="106806" y="374942"/>
                </a:lnTo>
                <a:lnTo>
                  <a:pt x="130682" y="317485"/>
                </a:lnTo>
                <a:lnTo>
                  <a:pt x="146557" y="257048"/>
                </a:lnTo>
                <a:lnTo>
                  <a:pt x="153304" y="202342"/>
                </a:lnTo>
                <a:lnTo>
                  <a:pt x="156719" y="175109"/>
                </a:lnTo>
                <a:lnTo>
                  <a:pt x="173404" y="106204"/>
                </a:lnTo>
                <a:lnTo>
                  <a:pt x="192630" y="66650"/>
                </a:lnTo>
                <a:lnTo>
                  <a:pt x="219616" y="33278"/>
                </a:lnTo>
                <a:lnTo>
                  <a:pt x="254630" y="9817"/>
                </a:lnTo>
                <a:lnTo>
                  <a:pt x="297942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8739" y="207340"/>
            <a:ext cx="67564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95"/>
              <a:t>F</a:t>
            </a:r>
            <a:r>
              <a:rPr dirty="0" spc="-95"/>
              <a:t>URHTER</a:t>
            </a:r>
            <a:r>
              <a:rPr dirty="0" spc="-120"/>
              <a:t> </a:t>
            </a:r>
            <a:r>
              <a:rPr dirty="0" spc="-45"/>
              <a:t>BREAKDOWN</a:t>
            </a:r>
            <a:r>
              <a:rPr dirty="0" spc="-95"/>
              <a:t> </a:t>
            </a:r>
            <a:r>
              <a:rPr dirty="0"/>
              <a:t>AND</a:t>
            </a:r>
            <a:r>
              <a:rPr dirty="0" spc="-95"/>
              <a:t> </a:t>
            </a:r>
            <a:r>
              <a:rPr dirty="0" spc="-60"/>
              <a:t>COMPARISIONS</a:t>
            </a:r>
            <a:endParaRPr sz="3200"/>
          </a:p>
        </p:txBody>
      </p:sp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271462" y="991171"/>
          <a:ext cx="8677275" cy="278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220"/>
                <a:gridCol w="1056640"/>
                <a:gridCol w="1005839"/>
                <a:gridCol w="2072639"/>
                <a:gridCol w="1497330"/>
                <a:gridCol w="1325879"/>
              </a:tblGrid>
              <a:tr h="730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Layers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32384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1465" marR="281940" indent="-127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500" spc="-7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Intial </a:t>
                      </a:r>
                      <a:r>
                        <a:rPr dirty="0" sz="1500" spc="-5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temp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6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pprox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B="0" marT="9207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65430" marR="257175" indent="-190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500" spc="-2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End </a:t>
                      </a:r>
                      <a:r>
                        <a:rPr dirty="0" sz="1500" spc="-5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temp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6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pprox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B="0" marT="9207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 spc="-8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Running</a:t>
                      </a:r>
                      <a:r>
                        <a:rPr dirty="0" sz="1500" spc="-6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Resource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32384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176530" indent="8826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Electricity </a:t>
                      </a:r>
                      <a:r>
                        <a:rPr dirty="0" sz="1500" spc="-5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Consuptions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13779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93345" indent="32893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5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Daily </a:t>
                      </a:r>
                      <a:r>
                        <a:rPr dirty="0" sz="1500" spc="-7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running</a:t>
                      </a:r>
                      <a:r>
                        <a:rPr dirty="0" sz="1500" spc="-7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500" spc="-2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13779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5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Terracotta </a:t>
                      </a:r>
                      <a:r>
                        <a:rPr dirty="0" sz="1400" spc="-5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Laterite: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525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45-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48°C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100" spc="-8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32-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35°C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9865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One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clay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louvers,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metal 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holders </a:t>
                      </a: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shutters</a:t>
                      </a:r>
                      <a:r>
                        <a:rPr dirty="0" sz="1100" spc="5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Running</a:t>
                      </a: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4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Water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flow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4769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90805" marR="4622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4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Phase</a:t>
                      </a:r>
                      <a:r>
                        <a:rPr dirty="0" sz="1400" spc="-7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3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change </a:t>
                      </a: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material: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588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8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32-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35°C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100" spc="-6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26-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30°C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 marL="622935" marR="458470" indent="-1555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One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1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PCM</a:t>
                      </a: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Coveringsheet </a:t>
                      </a: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Running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N/A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100" spc="-5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Geothermal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Cooling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588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spc="-6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26-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30°C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80670">
                        <a:lnSpc>
                          <a:spcPct val="100000"/>
                        </a:lnSpc>
                      </a:pP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20-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24°C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(Constant)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B6C33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5104" marR="1955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3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Onetime </a:t>
                      </a:r>
                      <a:r>
                        <a:rPr dirty="0" sz="1100" spc="-1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1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Machine</a:t>
                      </a:r>
                      <a:r>
                        <a:rPr dirty="0" sz="1100" spc="-6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1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System </a:t>
                      </a:r>
                      <a:r>
                        <a:rPr dirty="0" sz="1100" spc="-6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Running:</a:t>
                      </a:r>
                      <a:r>
                        <a:rPr dirty="0" sz="1100" spc="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electricity</a:t>
                      </a:r>
                      <a:r>
                        <a:rPr dirty="0" sz="1100" spc="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and ventilation</a:t>
                      </a: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system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100" spc="-6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2-</a:t>
                      </a:r>
                      <a:r>
                        <a:rPr dirty="0" sz="1100" spc="-7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u/day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700" spc="-1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15x15</a:t>
                      </a:r>
                      <a:r>
                        <a:rPr dirty="0" sz="700" spc="-4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feet area)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100" spc="-6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Rs.</a:t>
                      </a:r>
                      <a:r>
                        <a:rPr dirty="0" sz="1100" spc="-5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40-</a:t>
                      </a: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50/day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7239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595115"/>
            <a:ext cx="1937385" cy="1548765"/>
            <a:chOff x="0" y="3595115"/>
            <a:chExt cx="1937385" cy="1548765"/>
          </a:xfrm>
        </p:grpSpPr>
        <p:sp>
          <p:nvSpPr>
            <p:cNvPr id="3" name="object 3" descr=""/>
            <p:cNvSpPr/>
            <p:nvPr/>
          </p:nvSpPr>
          <p:spPr>
            <a:xfrm>
              <a:off x="0" y="4056098"/>
              <a:ext cx="1937385" cy="1087755"/>
            </a:xfrm>
            <a:custGeom>
              <a:avLst/>
              <a:gdLst/>
              <a:ahLst/>
              <a:cxnLst/>
              <a:rect l="l" t="t" r="r" b="b"/>
              <a:pathLst>
                <a:path w="1937385" h="1087754">
                  <a:moveTo>
                    <a:pt x="0" y="0"/>
                  </a:moveTo>
                  <a:lnTo>
                    <a:pt x="0" y="1087400"/>
                  </a:lnTo>
                  <a:lnTo>
                    <a:pt x="1937118" y="1087400"/>
                  </a:lnTo>
                  <a:lnTo>
                    <a:pt x="1931439" y="1028663"/>
                  </a:lnTo>
                  <a:lnTo>
                    <a:pt x="1920088" y="988605"/>
                  </a:lnTo>
                  <a:lnTo>
                    <a:pt x="1902962" y="950160"/>
                  </a:lnTo>
                  <a:lnTo>
                    <a:pt x="1879977" y="913951"/>
                  </a:lnTo>
                  <a:lnTo>
                    <a:pt x="1851051" y="880602"/>
                  </a:lnTo>
                  <a:lnTo>
                    <a:pt x="1816100" y="850737"/>
                  </a:lnTo>
                  <a:lnTo>
                    <a:pt x="1750440" y="814585"/>
                  </a:lnTo>
                  <a:lnTo>
                    <a:pt x="1677924" y="796025"/>
                  </a:lnTo>
                  <a:lnTo>
                    <a:pt x="1636635" y="793213"/>
                  </a:lnTo>
                  <a:lnTo>
                    <a:pt x="1594119" y="793090"/>
                  </a:lnTo>
                  <a:lnTo>
                    <a:pt x="1552104" y="790526"/>
                  </a:lnTo>
                  <a:lnTo>
                    <a:pt x="1512316" y="780391"/>
                  </a:lnTo>
                  <a:lnTo>
                    <a:pt x="1475329" y="757198"/>
                  </a:lnTo>
                  <a:lnTo>
                    <a:pt x="1447099" y="722970"/>
                  </a:lnTo>
                  <a:lnTo>
                    <a:pt x="1424654" y="681866"/>
                  </a:lnTo>
                  <a:lnTo>
                    <a:pt x="1405024" y="638051"/>
                  </a:lnTo>
                  <a:lnTo>
                    <a:pt x="1385239" y="595684"/>
                  </a:lnTo>
                  <a:lnTo>
                    <a:pt x="1375315" y="579763"/>
                  </a:lnTo>
                  <a:lnTo>
                    <a:pt x="647261" y="579763"/>
                  </a:lnTo>
                  <a:lnTo>
                    <a:pt x="598982" y="577526"/>
                  </a:lnTo>
                  <a:lnTo>
                    <a:pt x="551434" y="566739"/>
                  </a:lnTo>
                  <a:lnTo>
                    <a:pt x="515518" y="551818"/>
                  </a:lnTo>
                  <a:lnTo>
                    <a:pt x="482169" y="531402"/>
                  </a:lnTo>
                  <a:lnTo>
                    <a:pt x="451509" y="506832"/>
                  </a:lnTo>
                  <a:lnTo>
                    <a:pt x="423659" y="479452"/>
                  </a:lnTo>
                  <a:lnTo>
                    <a:pt x="390039" y="441131"/>
                  </a:lnTo>
                  <a:lnTo>
                    <a:pt x="360000" y="400349"/>
                  </a:lnTo>
                  <a:lnTo>
                    <a:pt x="332492" y="357835"/>
                  </a:lnTo>
                  <a:lnTo>
                    <a:pt x="306467" y="314318"/>
                  </a:lnTo>
                  <a:lnTo>
                    <a:pt x="280875" y="270528"/>
                  </a:lnTo>
                  <a:lnTo>
                    <a:pt x="254668" y="227192"/>
                  </a:lnTo>
                  <a:lnTo>
                    <a:pt x="226796" y="185041"/>
                  </a:lnTo>
                  <a:lnTo>
                    <a:pt x="195260" y="143448"/>
                  </a:lnTo>
                  <a:lnTo>
                    <a:pt x="160499" y="104173"/>
                  </a:lnTo>
                  <a:lnTo>
                    <a:pt x="122334" y="68445"/>
                  </a:lnTo>
                  <a:lnTo>
                    <a:pt x="80583" y="37495"/>
                  </a:lnTo>
                  <a:lnTo>
                    <a:pt x="35066" y="12552"/>
                  </a:lnTo>
                  <a:lnTo>
                    <a:pt x="0" y="0"/>
                  </a:lnTo>
                  <a:close/>
                </a:path>
                <a:path w="1937385" h="1087754">
                  <a:moveTo>
                    <a:pt x="1144506" y="458024"/>
                  </a:moveTo>
                  <a:lnTo>
                    <a:pt x="1095095" y="459920"/>
                  </a:lnTo>
                  <a:lnTo>
                    <a:pt x="1042894" y="467403"/>
                  </a:lnTo>
                  <a:lnTo>
                    <a:pt x="992128" y="479924"/>
                  </a:lnTo>
                  <a:lnTo>
                    <a:pt x="942320" y="495978"/>
                  </a:lnTo>
                  <a:lnTo>
                    <a:pt x="892990" y="514061"/>
                  </a:lnTo>
                  <a:lnTo>
                    <a:pt x="843661" y="532667"/>
                  </a:lnTo>
                  <a:lnTo>
                    <a:pt x="793854" y="550292"/>
                  </a:lnTo>
                  <a:lnTo>
                    <a:pt x="743089" y="565431"/>
                  </a:lnTo>
                  <a:lnTo>
                    <a:pt x="695541" y="575162"/>
                  </a:lnTo>
                  <a:lnTo>
                    <a:pt x="647261" y="579763"/>
                  </a:lnTo>
                  <a:lnTo>
                    <a:pt x="1375315" y="579763"/>
                  </a:lnTo>
                  <a:lnTo>
                    <a:pt x="1327629" y="522825"/>
                  </a:lnTo>
                  <a:lnTo>
                    <a:pt x="1287006" y="495044"/>
                  </a:lnTo>
                  <a:lnTo>
                    <a:pt x="1241952" y="475225"/>
                  </a:lnTo>
                  <a:lnTo>
                    <a:pt x="1193955" y="463005"/>
                  </a:lnTo>
                  <a:lnTo>
                    <a:pt x="1144506" y="458024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42315" y="3595115"/>
              <a:ext cx="401320" cy="1457325"/>
            </a:xfrm>
            <a:custGeom>
              <a:avLst/>
              <a:gdLst/>
              <a:ahLst/>
              <a:cxnLst/>
              <a:rect l="l" t="t" r="r" b="b"/>
              <a:pathLst>
                <a:path w="401320" h="1457325">
                  <a:moveTo>
                    <a:pt x="324916" y="0"/>
                  </a:moveTo>
                  <a:lnTo>
                    <a:pt x="80632" y="0"/>
                  </a:lnTo>
                  <a:lnTo>
                    <a:pt x="0" y="1456944"/>
                  </a:lnTo>
                  <a:lnTo>
                    <a:pt x="400812" y="1442706"/>
                  </a:lnTo>
                  <a:lnTo>
                    <a:pt x="32491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2315" y="3595115"/>
              <a:ext cx="401320" cy="1457325"/>
            </a:xfrm>
            <a:custGeom>
              <a:avLst/>
              <a:gdLst/>
              <a:ahLst/>
              <a:cxnLst/>
              <a:rect l="l" t="t" r="r" b="b"/>
              <a:pathLst>
                <a:path w="401320" h="1457325">
                  <a:moveTo>
                    <a:pt x="222935" y="0"/>
                  </a:moveTo>
                  <a:lnTo>
                    <a:pt x="80632" y="0"/>
                  </a:lnTo>
                  <a:lnTo>
                    <a:pt x="0" y="1456944"/>
                  </a:lnTo>
                  <a:lnTo>
                    <a:pt x="400812" y="1442706"/>
                  </a:lnTo>
                  <a:lnTo>
                    <a:pt x="386588" y="1200670"/>
                  </a:lnTo>
                  <a:lnTo>
                    <a:pt x="156527" y="1207795"/>
                  </a:lnTo>
                  <a:lnTo>
                    <a:pt x="222935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9080" y="3842003"/>
              <a:ext cx="373380" cy="525780"/>
            </a:xfrm>
            <a:custGeom>
              <a:avLst/>
              <a:gdLst/>
              <a:ahLst/>
              <a:cxnLst/>
              <a:rect l="l" t="t" r="r" b="b"/>
              <a:pathLst>
                <a:path w="373380" h="525779">
                  <a:moveTo>
                    <a:pt x="356616" y="26670"/>
                  </a:moveTo>
                  <a:lnTo>
                    <a:pt x="354634" y="16243"/>
                  </a:lnTo>
                  <a:lnTo>
                    <a:pt x="349250" y="7772"/>
                  </a:lnTo>
                  <a:lnTo>
                    <a:pt x="341236" y="2082"/>
                  </a:lnTo>
                  <a:lnTo>
                    <a:pt x="331393" y="0"/>
                  </a:lnTo>
                  <a:lnTo>
                    <a:pt x="48323" y="0"/>
                  </a:lnTo>
                  <a:lnTo>
                    <a:pt x="38900" y="2082"/>
                  </a:lnTo>
                  <a:lnTo>
                    <a:pt x="31851" y="7772"/>
                  </a:lnTo>
                  <a:lnTo>
                    <a:pt x="27432" y="16243"/>
                  </a:lnTo>
                  <a:lnTo>
                    <a:pt x="25908" y="26670"/>
                  </a:lnTo>
                  <a:lnTo>
                    <a:pt x="27432" y="35344"/>
                  </a:lnTo>
                  <a:lnTo>
                    <a:pt x="31851" y="42913"/>
                  </a:lnTo>
                  <a:lnTo>
                    <a:pt x="38900" y="48260"/>
                  </a:lnTo>
                  <a:lnTo>
                    <a:pt x="48323" y="50292"/>
                  </a:lnTo>
                  <a:lnTo>
                    <a:pt x="331393" y="50292"/>
                  </a:lnTo>
                  <a:lnTo>
                    <a:pt x="341236" y="48260"/>
                  </a:lnTo>
                  <a:lnTo>
                    <a:pt x="349250" y="42913"/>
                  </a:lnTo>
                  <a:lnTo>
                    <a:pt x="354634" y="35344"/>
                  </a:lnTo>
                  <a:lnTo>
                    <a:pt x="356616" y="26670"/>
                  </a:lnTo>
                  <a:close/>
                </a:path>
                <a:path w="373380" h="525779">
                  <a:moveTo>
                    <a:pt x="373380" y="503682"/>
                  </a:moveTo>
                  <a:lnTo>
                    <a:pt x="371398" y="494411"/>
                  </a:lnTo>
                  <a:lnTo>
                    <a:pt x="366001" y="487451"/>
                  </a:lnTo>
                  <a:lnTo>
                    <a:pt x="357974" y="483095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095"/>
                  </a:lnTo>
                  <a:lnTo>
                    <a:pt x="7708" y="487451"/>
                  </a:lnTo>
                  <a:lnTo>
                    <a:pt x="2006" y="494411"/>
                  </a:lnTo>
                  <a:lnTo>
                    <a:pt x="0" y="503682"/>
                  </a:lnTo>
                  <a:lnTo>
                    <a:pt x="2006" y="512965"/>
                  </a:lnTo>
                  <a:lnTo>
                    <a:pt x="7708" y="519912"/>
                  </a:lnTo>
                  <a:lnTo>
                    <a:pt x="16573" y="524268"/>
                  </a:lnTo>
                  <a:lnTo>
                    <a:pt x="28079" y="525780"/>
                  </a:lnTo>
                  <a:lnTo>
                    <a:pt x="348119" y="525780"/>
                  </a:lnTo>
                  <a:lnTo>
                    <a:pt x="357974" y="524268"/>
                  </a:lnTo>
                  <a:lnTo>
                    <a:pt x="366001" y="519912"/>
                  </a:lnTo>
                  <a:lnTo>
                    <a:pt x="371398" y="512965"/>
                  </a:lnTo>
                  <a:lnTo>
                    <a:pt x="373380" y="50368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643627"/>
              <a:ext cx="498475" cy="500380"/>
            </a:xfrm>
            <a:custGeom>
              <a:avLst/>
              <a:gdLst/>
              <a:ahLst/>
              <a:cxnLst/>
              <a:rect l="l" t="t" r="r" b="b"/>
              <a:pathLst>
                <a:path w="498475" h="500379">
                  <a:moveTo>
                    <a:pt x="498347" y="499871"/>
                  </a:moveTo>
                  <a:lnTo>
                    <a:pt x="498347" y="0"/>
                  </a:lnTo>
                  <a:lnTo>
                    <a:pt x="0" y="0"/>
                  </a:lnTo>
                  <a:lnTo>
                    <a:pt x="0" y="499871"/>
                  </a:lnTo>
                  <a:lnTo>
                    <a:pt x="498347" y="499871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643627"/>
              <a:ext cx="497205" cy="500380"/>
            </a:xfrm>
            <a:custGeom>
              <a:avLst/>
              <a:gdLst/>
              <a:ahLst/>
              <a:cxnLst/>
              <a:rect l="l" t="t" r="r" b="b"/>
              <a:pathLst>
                <a:path w="497205" h="500379">
                  <a:moveTo>
                    <a:pt x="496824" y="401866"/>
                  </a:moveTo>
                  <a:lnTo>
                    <a:pt x="0" y="401866"/>
                  </a:lnTo>
                  <a:lnTo>
                    <a:pt x="0" y="499872"/>
                  </a:lnTo>
                  <a:lnTo>
                    <a:pt x="496824" y="499872"/>
                  </a:lnTo>
                  <a:lnTo>
                    <a:pt x="496824" y="401866"/>
                  </a:lnTo>
                  <a:close/>
                </a:path>
                <a:path w="497205" h="500379">
                  <a:moveTo>
                    <a:pt x="496824" y="0"/>
                  </a:moveTo>
                  <a:lnTo>
                    <a:pt x="0" y="0"/>
                  </a:lnTo>
                  <a:lnTo>
                    <a:pt x="0" y="23063"/>
                  </a:lnTo>
                  <a:lnTo>
                    <a:pt x="496824" y="23063"/>
                  </a:lnTo>
                  <a:lnTo>
                    <a:pt x="49682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4494275"/>
              <a:ext cx="497205" cy="149860"/>
            </a:xfrm>
            <a:custGeom>
              <a:avLst/>
              <a:gdLst/>
              <a:ahLst/>
              <a:cxnLst/>
              <a:rect l="l" t="t" r="r" b="b"/>
              <a:pathLst>
                <a:path w="497205" h="149860">
                  <a:moveTo>
                    <a:pt x="412013" y="0"/>
                  </a:moveTo>
                  <a:lnTo>
                    <a:pt x="0" y="0"/>
                  </a:lnTo>
                  <a:lnTo>
                    <a:pt x="0" y="149352"/>
                  </a:lnTo>
                  <a:lnTo>
                    <a:pt x="496823" y="149352"/>
                  </a:lnTo>
                  <a:lnTo>
                    <a:pt x="412013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4492751"/>
              <a:ext cx="431800" cy="151130"/>
            </a:xfrm>
            <a:custGeom>
              <a:avLst/>
              <a:gdLst/>
              <a:ahLst/>
              <a:cxnLst/>
              <a:rect l="l" t="t" r="r" b="b"/>
              <a:pathLst>
                <a:path w="431800" h="151129">
                  <a:moveTo>
                    <a:pt x="24384" y="5791"/>
                  </a:moveTo>
                  <a:lnTo>
                    <a:pt x="18427" y="4572"/>
                  </a:lnTo>
                  <a:lnTo>
                    <a:pt x="0" y="86880"/>
                  </a:lnTo>
                  <a:lnTo>
                    <a:pt x="0" y="114693"/>
                  </a:lnTo>
                  <a:lnTo>
                    <a:pt x="24384" y="5791"/>
                  </a:lnTo>
                  <a:close/>
                </a:path>
                <a:path w="431800" h="151129">
                  <a:moveTo>
                    <a:pt x="105156" y="9144"/>
                  </a:moveTo>
                  <a:lnTo>
                    <a:pt x="99161" y="9144"/>
                  </a:lnTo>
                  <a:lnTo>
                    <a:pt x="88392" y="150876"/>
                  </a:lnTo>
                  <a:lnTo>
                    <a:pt x="94373" y="150876"/>
                  </a:lnTo>
                  <a:lnTo>
                    <a:pt x="105156" y="9144"/>
                  </a:lnTo>
                  <a:close/>
                </a:path>
                <a:path w="431800" h="151129">
                  <a:moveTo>
                    <a:pt x="196596" y="149352"/>
                  </a:moveTo>
                  <a:lnTo>
                    <a:pt x="169049" y="4572"/>
                  </a:lnTo>
                  <a:lnTo>
                    <a:pt x="163068" y="5791"/>
                  </a:lnTo>
                  <a:lnTo>
                    <a:pt x="190614" y="149352"/>
                  </a:lnTo>
                  <a:lnTo>
                    <a:pt x="196596" y="149352"/>
                  </a:lnTo>
                  <a:close/>
                </a:path>
                <a:path w="431800" h="151129">
                  <a:moveTo>
                    <a:pt x="313944" y="148132"/>
                  </a:moveTo>
                  <a:lnTo>
                    <a:pt x="257860" y="0"/>
                  </a:lnTo>
                  <a:lnTo>
                    <a:pt x="252984" y="2425"/>
                  </a:lnTo>
                  <a:lnTo>
                    <a:pt x="310286" y="149352"/>
                  </a:lnTo>
                  <a:lnTo>
                    <a:pt x="313944" y="148132"/>
                  </a:lnTo>
                  <a:close/>
                </a:path>
                <a:path w="431800" h="151129">
                  <a:moveTo>
                    <a:pt x="431292" y="142671"/>
                  </a:moveTo>
                  <a:lnTo>
                    <a:pt x="349313" y="4572"/>
                  </a:lnTo>
                  <a:lnTo>
                    <a:pt x="344424" y="6997"/>
                  </a:lnTo>
                  <a:lnTo>
                    <a:pt x="426402" y="146304"/>
                  </a:lnTo>
                  <a:lnTo>
                    <a:pt x="431292" y="142671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4584191"/>
              <a:ext cx="497205" cy="59690"/>
            </a:xfrm>
            <a:custGeom>
              <a:avLst/>
              <a:gdLst/>
              <a:ahLst/>
              <a:cxnLst/>
              <a:rect l="l" t="t" r="r" b="b"/>
              <a:pathLst>
                <a:path w="497205" h="59689">
                  <a:moveTo>
                    <a:pt x="91440" y="0"/>
                  </a:moveTo>
                  <a:lnTo>
                    <a:pt x="5600" y="0"/>
                  </a:lnTo>
                  <a:lnTo>
                    <a:pt x="0" y="24028"/>
                  </a:lnTo>
                  <a:lnTo>
                    <a:pt x="0" y="59436"/>
                  </a:lnTo>
                  <a:lnTo>
                    <a:pt x="87807" y="59436"/>
                  </a:lnTo>
                  <a:lnTo>
                    <a:pt x="91440" y="0"/>
                  </a:lnTo>
                  <a:close/>
                </a:path>
                <a:path w="497205" h="59689">
                  <a:moveTo>
                    <a:pt x="496824" y="59436"/>
                  </a:moveTo>
                  <a:lnTo>
                    <a:pt x="462991" y="0"/>
                  </a:lnTo>
                  <a:lnTo>
                    <a:pt x="400164" y="0"/>
                  </a:lnTo>
                  <a:lnTo>
                    <a:pt x="430377" y="50939"/>
                  </a:lnTo>
                  <a:lnTo>
                    <a:pt x="425538" y="54584"/>
                  </a:lnTo>
                  <a:lnTo>
                    <a:pt x="394131" y="0"/>
                  </a:lnTo>
                  <a:lnTo>
                    <a:pt x="292633" y="0"/>
                  </a:lnTo>
                  <a:lnTo>
                    <a:pt x="313169" y="55791"/>
                  </a:lnTo>
                  <a:lnTo>
                    <a:pt x="309549" y="57010"/>
                  </a:lnTo>
                  <a:lnTo>
                    <a:pt x="286588" y="0"/>
                  </a:lnTo>
                  <a:lnTo>
                    <a:pt x="186309" y="0"/>
                  </a:lnTo>
                  <a:lnTo>
                    <a:pt x="197180" y="57010"/>
                  </a:lnTo>
                  <a:lnTo>
                    <a:pt x="191147" y="57010"/>
                  </a:lnTo>
                  <a:lnTo>
                    <a:pt x="179057" y="0"/>
                  </a:lnTo>
                  <a:lnTo>
                    <a:pt x="98107" y="0"/>
                  </a:lnTo>
                  <a:lnTo>
                    <a:pt x="94488" y="59436"/>
                  </a:lnTo>
                  <a:lnTo>
                    <a:pt x="496824" y="59436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744211"/>
              <a:ext cx="43180" cy="268605"/>
            </a:xfrm>
            <a:custGeom>
              <a:avLst/>
              <a:gdLst/>
              <a:ahLst/>
              <a:cxnLst/>
              <a:rect l="l" t="t" r="r" b="b"/>
              <a:pathLst>
                <a:path w="43180" h="268604">
                  <a:moveTo>
                    <a:pt x="42672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42672" y="268223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4748783"/>
              <a:ext cx="35560" cy="257810"/>
            </a:xfrm>
            <a:custGeom>
              <a:avLst/>
              <a:gdLst/>
              <a:ahLst/>
              <a:cxnLst/>
              <a:rect l="l" t="t" r="r" b="b"/>
              <a:pathLst>
                <a:path w="35560" h="257810">
                  <a:moveTo>
                    <a:pt x="35052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35052" y="257555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3E6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4748783"/>
              <a:ext cx="35560" cy="257810"/>
            </a:xfrm>
            <a:custGeom>
              <a:avLst/>
              <a:gdLst/>
              <a:ahLst/>
              <a:cxnLst/>
              <a:rect l="l" t="t" r="r" b="b"/>
              <a:pathLst>
                <a:path w="35560" h="257810">
                  <a:moveTo>
                    <a:pt x="35052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35052" y="257555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4748783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5" h="8889">
                  <a:moveTo>
                    <a:pt x="33528" y="0"/>
                  </a:moveTo>
                  <a:lnTo>
                    <a:pt x="0" y="0"/>
                  </a:lnTo>
                  <a:lnTo>
                    <a:pt x="0" y="8508"/>
                  </a:lnTo>
                  <a:lnTo>
                    <a:pt x="33528" y="8508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9915" y="474421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4" h="268604">
                  <a:moveTo>
                    <a:pt x="94488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94488" y="26822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060" y="4748783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5" h="257810">
                  <a:moveTo>
                    <a:pt x="777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7724" y="257555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0583" y="4748783"/>
              <a:ext cx="76200" cy="9525"/>
            </a:xfrm>
            <a:custGeom>
              <a:avLst/>
              <a:gdLst/>
              <a:ahLst/>
              <a:cxnLst/>
              <a:rect l="l" t="t" r="r" b="b"/>
              <a:pathLst>
                <a:path w="76200" h="9525">
                  <a:moveTo>
                    <a:pt x="76200" y="0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9143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0584" y="4748529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0883" y="257810"/>
                  </a:lnTo>
                  <a:lnTo>
                    <a:pt x="10883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3172" y="474421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4" h="268604">
                  <a:moveTo>
                    <a:pt x="94488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94488" y="26822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2315" y="4748783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4" h="257810">
                  <a:moveTo>
                    <a:pt x="777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7724" y="257555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8846" y="4748783"/>
              <a:ext cx="1270" cy="9525"/>
            </a:xfrm>
            <a:custGeom>
              <a:avLst/>
              <a:gdLst/>
              <a:ahLst/>
              <a:cxnLst/>
              <a:rect l="l" t="t" r="r" b="b"/>
              <a:pathLst>
                <a:path w="1270" h="9525">
                  <a:moveTo>
                    <a:pt x="1193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193" y="9143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42316" y="4748529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4" h="257810">
                  <a:moveTo>
                    <a:pt x="7772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3360" y="257810"/>
                  </a:lnTo>
                  <a:lnTo>
                    <a:pt x="13360" y="8890"/>
                  </a:lnTo>
                  <a:lnTo>
                    <a:pt x="77724" y="889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24483" y="4786883"/>
              <a:ext cx="917575" cy="356870"/>
            </a:xfrm>
            <a:custGeom>
              <a:avLst/>
              <a:gdLst/>
              <a:ahLst/>
              <a:cxnLst/>
              <a:rect l="l" t="t" r="r" b="b"/>
              <a:pathLst>
                <a:path w="917575" h="356870">
                  <a:moveTo>
                    <a:pt x="453644" y="0"/>
                  </a:moveTo>
                  <a:lnTo>
                    <a:pt x="407457" y="4377"/>
                  </a:lnTo>
                  <a:lnTo>
                    <a:pt x="363716" y="16991"/>
                  </a:lnTo>
                  <a:lnTo>
                    <a:pt x="323203" y="37061"/>
                  </a:lnTo>
                  <a:lnTo>
                    <a:pt x="286701" y="63810"/>
                  </a:lnTo>
                  <a:lnTo>
                    <a:pt x="254990" y="96458"/>
                  </a:lnTo>
                  <a:lnTo>
                    <a:pt x="228853" y="134226"/>
                  </a:lnTo>
                  <a:lnTo>
                    <a:pt x="222834" y="134226"/>
                  </a:lnTo>
                  <a:lnTo>
                    <a:pt x="216814" y="132232"/>
                  </a:lnTo>
                  <a:lnTo>
                    <a:pt x="210794" y="132232"/>
                  </a:lnTo>
                  <a:lnTo>
                    <a:pt x="165615" y="138038"/>
                  </a:lnTo>
                  <a:lnTo>
                    <a:pt x="123702" y="154637"/>
                  </a:lnTo>
                  <a:lnTo>
                    <a:pt x="86107" y="180804"/>
                  </a:lnTo>
                  <a:lnTo>
                    <a:pt x="53886" y="215312"/>
                  </a:lnTo>
                  <a:lnTo>
                    <a:pt x="28091" y="256934"/>
                  </a:lnTo>
                  <a:lnTo>
                    <a:pt x="9778" y="304444"/>
                  </a:lnTo>
                  <a:lnTo>
                    <a:pt x="0" y="356615"/>
                  </a:lnTo>
                  <a:lnTo>
                    <a:pt x="917447" y="356615"/>
                  </a:lnTo>
                  <a:lnTo>
                    <a:pt x="895638" y="311009"/>
                  </a:lnTo>
                  <a:lnTo>
                    <a:pt x="866925" y="270911"/>
                  </a:lnTo>
                  <a:lnTo>
                    <a:pt x="832088" y="237157"/>
                  </a:lnTo>
                  <a:lnTo>
                    <a:pt x="791906" y="210582"/>
                  </a:lnTo>
                  <a:lnTo>
                    <a:pt x="747159" y="192021"/>
                  </a:lnTo>
                  <a:lnTo>
                    <a:pt x="698627" y="182308"/>
                  </a:lnTo>
                  <a:lnTo>
                    <a:pt x="679564" y="138147"/>
                  </a:lnTo>
                  <a:lnTo>
                    <a:pt x="653913" y="98857"/>
                  </a:lnTo>
                  <a:lnTo>
                    <a:pt x="622439" y="65138"/>
                  </a:lnTo>
                  <a:lnTo>
                    <a:pt x="585908" y="37692"/>
                  </a:lnTo>
                  <a:lnTo>
                    <a:pt x="545088" y="17219"/>
                  </a:lnTo>
                  <a:lnTo>
                    <a:pt x="500744" y="442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84047" y="4786883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5" h="356870">
                  <a:moveTo>
                    <a:pt x="452945" y="0"/>
                  </a:moveTo>
                  <a:lnTo>
                    <a:pt x="406812" y="4377"/>
                  </a:lnTo>
                  <a:lnTo>
                    <a:pt x="363129" y="16991"/>
                  </a:lnTo>
                  <a:lnTo>
                    <a:pt x="322675" y="37061"/>
                  </a:lnTo>
                  <a:lnTo>
                    <a:pt x="286230" y="63810"/>
                  </a:lnTo>
                  <a:lnTo>
                    <a:pt x="254573" y="96458"/>
                  </a:lnTo>
                  <a:lnTo>
                    <a:pt x="228485" y="134226"/>
                  </a:lnTo>
                  <a:lnTo>
                    <a:pt x="222465" y="134226"/>
                  </a:lnTo>
                  <a:lnTo>
                    <a:pt x="216458" y="132232"/>
                  </a:lnTo>
                  <a:lnTo>
                    <a:pt x="210439" y="132232"/>
                  </a:lnTo>
                  <a:lnTo>
                    <a:pt x="165335" y="138038"/>
                  </a:lnTo>
                  <a:lnTo>
                    <a:pt x="123492" y="154637"/>
                  </a:lnTo>
                  <a:lnTo>
                    <a:pt x="85962" y="180804"/>
                  </a:lnTo>
                  <a:lnTo>
                    <a:pt x="53796" y="215312"/>
                  </a:lnTo>
                  <a:lnTo>
                    <a:pt x="28047" y="256934"/>
                  </a:lnTo>
                  <a:lnTo>
                    <a:pt x="9764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2" y="311009"/>
                  </a:lnTo>
                  <a:lnTo>
                    <a:pt x="865519" y="270911"/>
                  </a:lnTo>
                  <a:lnTo>
                    <a:pt x="830743" y="237157"/>
                  </a:lnTo>
                  <a:lnTo>
                    <a:pt x="790623" y="210582"/>
                  </a:lnTo>
                  <a:lnTo>
                    <a:pt x="745940" y="192021"/>
                  </a:lnTo>
                  <a:lnTo>
                    <a:pt x="697471" y="182308"/>
                  </a:lnTo>
                  <a:lnTo>
                    <a:pt x="678455" y="138147"/>
                  </a:lnTo>
                  <a:lnTo>
                    <a:pt x="652849" y="98857"/>
                  </a:lnTo>
                  <a:lnTo>
                    <a:pt x="621423" y="65138"/>
                  </a:lnTo>
                  <a:lnTo>
                    <a:pt x="584949" y="37692"/>
                  </a:lnTo>
                  <a:lnTo>
                    <a:pt x="544197" y="17219"/>
                  </a:lnTo>
                  <a:lnTo>
                    <a:pt x="499938" y="4421"/>
                  </a:lnTo>
                  <a:lnTo>
                    <a:pt x="452945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15339" y="4864607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5339" y="4864607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" y="4867655"/>
              <a:ext cx="268223" cy="256032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7235888" y="-14287"/>
            <a:ext cx="1922780" cy="1008380"/>
            <a:chOff x="7235888" y="-14287"/>
            <a:chExt cx="1922780" cy="1008380"/>
          </a:xfrm>
        </p:grpSpPr>
        <p:sp>
          <p:nvSpPr>
            <p:cNvPr id="30" name="object 30" descr=""/>
            <p:cNvSpPr/>
            <p:nvPr/>
          </p:nvSpPr>
          <p:spPr>
            <a:xfrm>
              <a:off x="8583914" y="731971"/>
              <a:ext cx="245745" cy="248285"/>
            </a:xfrm>
            <a:custGeom>
              <a:avLst/>
              <a:gdLst/>
              <a:ahLst/>
              <a:cxnLst/>
              <a:rect l="l" t="t" r="r" b="b"/>
              <a:pathLst>
                <a:path w="245745" h="248284">
                  <a:moveTo>
                    <a:pt x="63261" y="15677"/>
                  </a:moveTo>
                  <a:lnTo>
                    <a:pt x="10900" y="77671"/>
                  </a:lnTo>
                  <a:lnTo>
                    <a:pt x="0" y="122881"/>
                  </a:lnTo>
                  <a:lnTo>
                    <a:pt x="7173" y="169544"/>
                  </a:lnTo>
                  <a:lnTo>
                    <a:pt x="34813" y="212527"/>
                  </a:lnTo>
                  <a:lnTo>
                    <a:pt x="68605" y="237024"/>
                  </a:lnTo>
                  <a:lnTo>
                    <a:pt x="106075" y="247687"/>
                  </a:lnTo>
                  <a:lnTo>
                    <a:pt x="144278" y="245797"/>
                  </a:lnTo>
                  <a:lnTo>
                    <a:pt x="180269" y="232638"/>
                  </a:lnTo>
                  <a:lnTo>
                    <a:pt x="211101" y="209491"/>
                  </a:lnTo>
                  <a:lnTo>
                    <a:pt x="233829" y="177637"/>
                  </a:lnTo>
                  <a:lnTo>
                    <a:pt x="245506" y="138359"/>
                  </a:lnTo>
                  <a:lnTo>
                    <a:pt x="243675" y="98846"/>
                  </a:lnTo>
                  <a:lnTo>
                    <a:pt x="229537" y="63141"/>
                  </a:lnTo>
                  <a:lnTo>
                    <a:pt x="205635" y="33356"/>
                  </a:lnTo>
                  <a:lnTo>
                    <a:pt x="174512" y="11605"/>
                  </a:lnTo>
                  <a:lnTo>
                    <a:pt x="138713" y="0"/>
                  </a:lnTo>
                  <a:lnTo>
                    <a:pt x="100782" y="653"/>
                  </a:lnTo>
                  <a:lnTo>
                    <a:pt x="63261" y="15677"/>
                  </a:lnTo>
                  <a:close/>
                </a:path>
              </a:pathLst>
            </a:custGeom>
            <a:ln w="28574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250176" y="0"/>
              <a:ext cx="1894205" cy="809625"/>
            </a:xfrm>
            <a:custGeom>
              <a:avLst/>
              <a:gdLst/>
              <a:ahLst/>
              <a:cxnLst/>
              <a:rect l="l" t="t" r="r" b="b"/>
              <a:pathLst>
                <a:path w="1894204" h="809625">
                  <a:moveTo>
                    <a:pt x="1893824" y="809311"/>
                  </a:moveTo>
                  <a:lnTo>
                    <a:pt x="1823023" y="764872"/>
                  </a:lnTo>
                  <a:lnTo>
                    <a:pt x="1787778" y="732409"/>
                  </a:lnTo>
                  <a:lnTo>
                    <a:pt x="1758645" y="697613"/>
                  </a:lnTo>
                  <a:lnTo>
                    <a:pt x="1732258" y="659713"/>
                  </a:lnTo>
                  <a:lnTo>
                    <a:pt x="1707266" y="620140"/>
                  </a:lnTo>
                  <a:lnTo>
                    <a:pt x="1682321" y="580326"/>
                  </a:lnTo>
                  <a:lnTo>
                    <a:pt x="1656072" y="541703"/>
                  </a:lnTo>
                  <a:lnTo>
                    <a:pt x="1627169" y="505702"/>
                  </a:lnTo>
                  <a:lnTo>
                    <a:pt x="1594263" y="473755"/>
                  </a:lnTo>
                  <a:lnTo>
                    <a:pt x="1556003" y="447294"/>
                  </a:lnTo>
                  <a:lnTo>
                    <a:pt x="1518062" y="430869"/>
                  </a:lnTo>
                  <a:lnTo>
                    <a:pt x="1480693" y="425910"/>
                  </a:lnTo>
                  <a:lnTo>
                    <a:pt x="1443990" y="433452"/>
                  </a:lnTo>
                  <a:lnTo>
                    <a:pt x="1408049" y="454533"/>
                  </a:lnTo>
                  <a:lnTo>
                    <a:pt x="1378108" y="479040"/>
                  </a:lnTo>
                  <a:lnTo>
                    <a:pt x="1348359" y="503332"/>
                  </a:lnTo>
                  <a:lnTo>
                    <a:pt x="1316323" y="524434"/>
                  </a:lnTo>
                  <a:lnTo>
                    <a:pt x="1279525" y="539369"/>
                  </a:lnTo>
                  <a:lnTo>
                    <a:pt x="1231118" y="545051"/>
                  </a:lnTo>
                  <a:lnTo>
                    <a:pt x="1184411" y="538216"/>
                  </a:lnTo>
                  <a:lnTo>
                    <a:pt x="1139920" y="521335"/>
                  </a:lnTo>
                  <a:lnTo>
                    <a:pt x="1098159" y="496875"/>
                  </a:lnTo>
                  <a:lnTo>
                    <a:pt x="1059644" y="467308"/>
                  </a:lnTo>
                  <a:lnTo>
                    <a:pt x="1024890" y="435101"/>
                  </a:lnTo>
                  <a:lnTo>
                    <a:pt x="992483" y="401566"/>
                  </a:lnTo>
                  <a:lnTo>
                    <a:pt x="957945" y="368173"/>
                  </a:lnTo>
                  <a:lnTo>
                    <a:pt x="919573" y="340018"/>
                  </a:lnTo>
                  <a:lnTo>
                    <a:pt x="875665" y="322199"/>
                  </a:lnTo>
                  <a:lnTo>
                    <a:pt x="836687" y="319875"/>
                  </a:lnTo>
                  <a:lnTo>
                    <a:pt x="798639" y="327326"/>
                  </a:lnTo>
                  <a:lnTo>
                    <a:pt x="762400" y="341612"/>
                  </a:lnTo>
                  <a:lnTo>
                    <a:pt x="728852" y="359790"/>
                  </a:lnTo>
                  <a:lnTo>
                    <a:pt x="687224" y="387441"/>
                  </a:lnTo>
                  <a:lnTo>
                    <a:pt x="646789" y="417195"/>
                  </a:lnTo>
                  <a:lnTo>
                    <a:pt x="606532" y="447145"/>
                  </a:lnTo>
                  <a:lnTo>
                    <a:pt x="565436" y="475382"/>
                  </a:lnTo>
                  <a:lnTo>
                    <a:pt x="522489" y="499998"/>
                  </a:lnTo>
                  <a:lnTo>
                    <a:pt x="476673" y="519084"/>
                  </a:lnTo>
                  <a:lnTo>
                    <a:pt x="426974" y="530733"/>
                  </a:lnTo>
                  <a:lnTo>
                    <a:pt x="379694" y="533096"/>
                  </a:lnTo>
                  <a:lnTo>
                    <a:pt x="332961" y="528390"/>
                  </a:lnTo>
                  <a:lnTo>
                    <a:pt x="287512" y="517017"/>
                  </a:lnTo>
                  <a:lnTo>
                    <a:pt x="244084" y="499378"/>
                  </a:lnTo>
                  <a:lnTo>
                    <a:pt x="203415" y="475876"/>
                  </a:lnTo>
                  <a:lnTo>
                    <a:pt x="166243" y="446913"/>
                  </a:lnTo>
                  <a:lnTo>
                    <a:pt x="130647" y="407224"/>
                  </a:lnTo>
                  <a:lnTo>
                    <a:pt x="103860" y="363160"/>
                  </a:lnTo>
                  <a:lnTo>
                    <a:pt x="85638" y="315888"/>
                  </a:lnTo>
                  <a:lnTo>
                    <a:pt x="75737" y="266581"/>
                  </a:lnTo>
                  <a:lnTo>
                    <a:pt x="73914" y="216408"/>
                  </a:lnTo>
                  <a:lnTo>
                    <a:pt x="44469" y="193347"/>
                  </a:lnTo>
                  <a:lnTo>
                    <a:pt x="21050" y="163560"/>
                  </a:lnTo>
                  <a:lnTo>
                    <a:pt x="5584" y="128986"/>
                  </a:lnTo>
                  <a:lnTo>
                    <a:pt x="0" y="91566"/>
                  </a:lnTo>
                  <a:lnTo>
                    <a:pt x="6220" y="42608"/>
                  </a:lnTo>
                  <a:lnTo>
                    <a:pt x="23399" y="337"/>
                  </a:lnTo>
                  <a:lnTo>
                    <a:pt x="23634" y="0"/>
                  </a:lnTo>
                </a:path>
                <a:path w="1894204" h="809625">
                  <a:moveTo>
                    <a:pt x="1659260" y="0"/>
                  </a:moveTo>
                  <a:lnTo>
                    <a:pt x="1701081" y="43349"/>
                  </a:lnTo>
                  <a:lnTo>
                    <a:pt x="1737866" y="77668"/>
                  </a:lnTo>
                  <a:lnTo>
                    <a:pt x="1776602" y="110236"/>
                  </a:lnTo>
                  <a:lnTo>
                    <a:pt x="1809290" y="135225"/>
                  </a:lnTo>
                  <a:lnTo>
                    <a:pt x="1844542" y="159893"/>
                  </a:lnTo>
                  <a:lnTo>
                    <a:pt x="1881655" y="184506"/>
                  </a:lnTo>
                  <a:lnTo>
                    <a:pt x="1893824" y="192400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7885533" y="4293042"/>
            <a:ext cx="1258570" cy="850900"/>
          </a:xfrm>
          <a:custGeom>
            <a:avLst/>
            <a:gdLst/>
            <a:ahLst/>
            <a:cxnLst/>
            <a:rect l="l" t="t" r="r" b="b"/>
            <a:pathLst>
              <a:path w="1258570" h="850900">
                <a:moveTo>
                  <a:pt x="1258466" y="562916"/>
                </a:moveTo>
                <a:lnTo>
                  <a:pt x="1249141" y="571056"/>
                </a:lnTo>
                <a:lnTo>
                  <a:pt x="1213392" y="600428"/>
                </a:lnTo>
                <a:lnTo>
                  <a:pt x="1177948" y="628588"/>
                </a:lnTo>
                <a:lnTo>
                  <a:pt x="1140136" y="658688"/>
                </a:lnTo>
                <a:lnTo>
                  <a:pt x="1103456" y="689817"/>
                </a:lnTo>
                <a:lnTo>
                  <a:pt x="1068554" y="722549"/>
                </a:lnTo>
                <a:lnTo>
                  <a:pt x="1036075" y="757458"/>
                </a:lnTo>
                <a:lnTo>
                  <a:pt x="1006666" y="795116"/>
                </a:lnTo>
                <a:lnTo>
                  <a:pt x="980971" y="836098"/>
                </a:lnTo>
                <a:lnTo>
                  <a:pt x="973835" y="850456"/>
                </a:lnTo>
              </a:path>
              <a:path w="1258570" h="850900">
                <a:moveTo>
                  <a:pt x="0" y="850456"/>
                </a:moveTo>
                <a:lnTo>
                  <a:pt x="65622" y="831247"/>
                </a:lnTo>
                <a:lnTo>
                  <a:pt x="112164" y="824127"/>
                </a:lnTo>
                <a:lnTo>
                  <a:pt x="165123" y="820347"/>
                </a:lnTo>
                <a:lnTo>
                  <a:pt x="218357" y="818806"/>
                </a:lnTo>
                <a:lnTo>
                  <a:pt x="271590" y="816886"/>
                </a:lnTo>
                <a:lnTo>
                  <a:pt x="324549" y="811971"/>
                </a:lnTo>
                <a:lnTo>
                  <a:pt x="376959" y="801444"/>
                </a:lnTo>
                <a:lnTo>
                  <a:pt x="432300" y="781823"/>
                </a:lnTo>
                <a:lnTo>
                  <a:pt x="480591" y="749117"/>
                </a:lnTo>
                <a:lnTo>
                  <a:pt x="523930" y="690868"/>
                </a:lnTo>
                <a:lnTo>
                  <a:pt x="549171" y="622708"/>
                </a:lnTo>
                <a:lnTo>
                  <a:pt x="558771" y="577362"/>
                </a:lnTo>
                <a:lnTo>
                  <a:pt x="565940" y="531697"/>
                </a:lnTo>
                <a:lnTo>
                  <a:pt x="572523" y="486080"/>
                </a:lnTo>
                <a:lnTo>
                  <a:pt x="580366" y="440877"/>
                </a:lnTo>
                <a:lnTo>
                  <a:pt x="591314" y="396454"/>
                </a:lnTo>
                <a:lnTo>
                  <a:pt x="607210" y="353176"/>
                </a:lnTo>
                <a:lnTo>
                  <a:pt x="627745" y="313661"/>
                </a:lnTo>
                <a:lnTo>
                  <a:pt x="654716" y="278016"/>
                </a:lnTo>
                <a:lnTo>
                  <a:pt x="687613" y="248155"/>
                </a:lnTo>
                <a:lnTo>
                  <a:pt x="725924" y="225991"/>
                </a:lnTo>
                <a:lnTo>
                  <a:pt x="769135" y="213438"/>
                </a:lnTo>
                <a:lnTo>
                  <a:pt x="818872" y="212611"/>
                </a:lnTo>
                <a:lnTo>
                  <a:pt x="872513" y="217074"/>
                </a:lnTo>
                <a:lnTo>
                  <a:pt x="924440" y="215149"/>
                </a:lnTo>
                <a:lnTo>
                  <a:pt x="969033" y="195163"/>
                </a:lnTo>
                <a:lnTo>
                  <a:pt x="990115" y="172681"/>
                </a:lnTo>
                <a:lnTo>
                  <a:pt x="1007006" y="146009"/>
                </a:lnTo>
                <a:lnTo>
                  <a:pt x="1022469" y="118130"/>
                </a:lnTo>
                <a:lnTo>
                  <a:pt x="1039264" y="92026"/>
                </a:lnTo>
                <a:lnTo>
                  <a:pt x="1077729" y="51102"/>
                </a:lnTo>
                <a:lnTo>
                  <a:pt x="1125243" y="21046"/>
                </a:lnTo>
                <a:lnTo>
                  <a:pt x="1170508" y="5517"/>
                </a:lnTo>
                <a:lnTo>
                  <a:pt x="1215689" y="0"/>
                </a:lnTo>
                <a:lnTo>
                  <a:pt x="1258466" y="361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8477377" y="3535426"/>
            <a:ext cx="467359" cy="640080"/>
          </a:xfrm>
          <a:custGeom>
            <a:avLst/>
            <a:gdLst/>
            <a:ahLst/>
            <a:cxnLst/>
            <a:rect l="l" t="t" r="r" b="b"/>
            <a:pathLst>
              <a:path w="467359" h="640079">
                <a:moveTo>
                  <a:pt x="297942" y="0"/>
                </a:moveTo>
                <a:lnTo>
                  <a:pt x="343369" y="6399"/>
                </a:lnTo>
                <a:lnTo>
                  <a:pt x="381920" y="26936"/>
                </a:lnTo>
                <a:lnTo>
                  <a:pt x="413302" y="58128"/>
                </a:lnTo>
                <a:lnTo>
                  <a:pt x="437223" y="96495"/>
                </a:lnTo>
                <a:lnTo>
                  <a:pt x="453390" y="138557"/>
                </a:lnTo>
                <a:lnTo>
                  <a:pt x="465978" y="206565"/>
                </a:lnTo>
                <a:lnTo>
                  <a:pt x="467088" y="241248"/>
                </a:lnTo>
                <a:lnTo>
                  <a:pt x="464947" y="276098"/>
                </a:lnTo>
                <a:lnTo>
                  <a:pt x="465200" y="278130"/>
                </a:lnTo>
                <a:lnTo>
                  <a:pt x="465454" y="281178"/>
                </a:lnTo>
                <a:lnTo>
                  <a:pt x="464693" y="283337"/>
                </a:lnTo>
                <a:lnTo>
                  <a:pt x="457069" y="330400"/>
                </a:lnTo>
                <a:lnTo>
                  <a:pt x="443819" y="375911"/>
                </a:lnTo>
                <a:lnTo>
                  <a:pt x="425310" y="419412"/>
                </a:lnTo>
                <a:lnTo>
                  <a:pt x="401914" y="460444"/>
                </a:lnTo>
                <a:lnTo>
                  <a:pt x="373999" y="498548"/>
                </a:lnTo>
                <a:lnTo>
                  <a:pt x="341934" y="533264"/>
                </a:lnTo>
                <a:lnTo>
                  <a:pt x="306090" y="564134"/>
                </a:lnTo>
                <a:lnTo>
                  <a:pt x="266837" y="590700"/>
                </a:lnTo>
                <a:lnTo>
                  <a:pt x="224542" y="612502"/>
                </a:lnTo>
                <a:lnTo>
                  <a:pt x="179577" y="629081"/>
                </a:lnTo>
                <a:lnTo>
                  <a:pt x="138432" y="637888"/>
                </a:lnTo>
                <a:lnTo>
                  <a:pt x="93762" y="639840"/>
                </a:lnTo>
                <a:lnTo>
                  <a:pt x="51708" y="631155"/>
                </a:lnTo>
                <a:lnTo>
                  <a:pt x="18407" y="608053"/>
                </a:lnTo>
                <a:lnTo>
                  <a:pt x="0" y="566750"/>
                </a:lnTo>
                <a:lnTo>
                  <a:pt x="426" y="539263"/>
                </a:lnTo>
                <a:lnTo>
                  <a:pt x="9318" y="513878"/>
                </a:lnTo>
                <a:lnTo>
                  <a:pt x="23806" y="490538"/>
                </a:lnTo>
                <a:lnTo>
                  <a:pt x="41021" y="469188"/>
                </a:lnTo>
                <a:lnTo>
                  <a:pt x="59497" y="446926"/>
                </a:lnTo>
                <a:lnTo>
                  <a:pt x="76819" y="424027"/>
                </a:lnTo>
                <a:lnTo>
                  <a:pt x="106806" y="374942"/>
                </a:lnTo>
                <a:lnTo>
                  <a:pt x="130682" y="317485"/>
                </a:lnTo>
                <a:lnTo>
                  <a:pt x="146557" y="257048"/>
                </a:lnTo>
                <a:lnTo>
                  <a:pt x="153304" y="202342"/>
                </a:lnTo>
                <a:lnTo>
                  <a:pt x="156719" y="175109"/>
                </a:lnTo>
                <a:lnTo>
                  <a:pt x="173404" y="106204"/>
                </a:lnTo>
                <a:lnTo>
                  <a:pt x="192630" y="66650"/>
                </a:lnTo>
                <a:lnTo>
                  <a:pt x="219616" y="33278"/>
                </a:lnTo>
                <a:lnTo>
                  <a:pt x="254630" y="9817"/>
                </a:lnTo>
                <a:lnTo>
                  <a:pt x="297942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8739" y="142697"/>
            <a:ext cx="782129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S</a:t>
            </a:r>
            <a:r>
              <a:rPr dirty="0" sz="3100" spc="-90"/>
              <a:t>OLUTION</a:t>
            </a:r>
            <a:r>
              <a:rPr dirty="0" sz="3100" spc="-140"/>
              <a:t> </a:t>
            </a:r>
            <a:r>
              <a:rPr dirty="0" sz="3100" spc="-114"/>
              <a:t>IMPLEMENTATION</a:t>
            </a:r>
            <a:r>
              <a:rPr dirty="0" sz="3100" spc="-130"/>
              <a:t> </a:t>
            </a:r>
            <a:r>
              <a:rPr dirty="0" sz="3100" spc="-25"/>
              <a:t>EXPENSES</a:t>
            </a:r>
            <a:endParaRPr sz="3100"/>
          </a:p>
        </p:txBody>
      </p:sp>
      <p:sp>
        <p:nvSpPr>
          <p:cNvPr id="35" name="object 35" descr=""/>
          <p:cNvSpPr/>
          <p:nvPr/>
        </p:nvSpPr>
        <p:spPr>
          <a:xfrm>
            <a:off x="6345935" y="134569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80" y="0"/>
                </a:moveTo>
                <a:lnTo>
                  <a:pt x="0" y="0"/>
                </a:lnTo>
                <a:lnTo>
                  <a:pt x="0" y="182879"/>
                </a:lnTo>
                <a:lnTo>
                  <a:pt x="182880" y="182879"/>
                </a:lnTo>
                <a:lnTo>
                  <a:pt x="182880" y="0"/>
                </a:lnTo>
                <a:close/>
              </a:path>
            </a:pathLst>
          </a:custGeom>
          <a:solidFill>
            <a:srgbClr val="8792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345935" y="1929383"/>
            <a:ext cx="182880" cy="184785"/>
          </a:xfrm>
          <a:custGeom>
            <a:avLst/>
            <a:gdLst/>
            <a:ahLst/>
            <a:cxnLst/>
            <a:rect l="l" t="t" r="r" b="b"/>
            <a:pathLst>
              <a:path w="182879" h="184785">
                <a:moveTo>
                  <a:pt x="182880" y="0"/>
                </a:moveTo>
                <a:lnTo>
                  <a:pt x="0" y="0"/>
                </a:lnTo>
                <a:lnTo>
                  <a:pt x="0" y="184404"/>
                </a:lnTo>
                <a:lnTo>
                  <a:pt x="182880" y="184404"/>
                </a:lnTo>
                <a:lnTo>
                  <a:pt x="182880" y="0"/>
                </a:lnTo>
                <a:close/>
              </a:path>
            </a:pathLst>
          </a:custGeom>
          <a:solidFill>
            <a:srgbClr val="545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345935" y="25146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F3A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6345935" y="3098292"/>
            <a:ext cx="182880" cy="184785"/>
          </a:xfrm>
          <a:custGeom>
            <a:avLst/>
            <a:gdLst/>
            <a:ahLst/>
            <a:cxnLst/>
            <a:rect l="l" t="t" r="r" b="b"/>
            <a:pathLst>
              <a:path w="182879" h="184785">
                <a:moveTo>
                  <a:pt x="182880" y="0"/>
                </a:moveTo>
                <a:lnTo>
                  <a:pt x="0" y="0"/>
                </a:lnTo>
                <a:lnTo>
                  <a:pt x="0" y="184404"/>
                </a:lnTo>
                <a:lnTo>
                  <a:pt x="182880" y="184404"/>
                </a:lnTo>
                <a:lnTo>
                  <a:pt x="182880" y="0"/>
                </a:lnTo>
                <a:close/>
              </a:path>
            </a:pathLst>
          </a:custGeom>
          <a:solidFill>
            <a:srgbClr val="5282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6650228" y="1255267"/>
            <a:ext cx="1396365" cy="2684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Labor</a:t>
            </a:r>
            <a:endParaRPr sz="2100">
              <a:latin typeface="Tahoma"/>
              <a:cs typeface="Tahoma"/>
            </a:endParaRPr>
          </a:p>
          <a:p>
            <a:pPr marL="12700" marR="5080">
              <a:lnSpc>
                <a:spcPts val="4600"/>
              </a:lnSpc>
              <a:spcBef>
                <a:spcPts val="500"/>
              </a:spcBef>
            </a:pP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Materials </a:t>
            </a:r>
            <a:r>
              <a:rPr dirty="0" sz="2100" spc="-80" b="1">
                <a:solidFill>
                  <a:srgbClr val="243E55"/>
                </a:solidFill>
                <a:latin typeface="Tahoma"/>
                <a:cs typeface="Tahoma"/>
              </a:rPr>
              <a:t>Equipment</a:t>
            </a:r>
            <a:endParaRPr sz="2100">
              <a:latin typeface="Tahoma"/>
              <a:cs typeface="Tahoma"/>
            </a:endParaRPr>
          </a:p>
          <a:p>
            <a:pPr marL="12700" marR="128905">
              <a:lnSpc>
                <a:spcPts val="4600"/>
              </a:lnSpc>
            </a:pPr>
            <a:r>
              <a:rPr dirty="0" sz="2100" spc="-55" b="1">
                <a:solidFill>
                  <a:srgbClr val="243E55"/>
                </a:solidFill>
                <a:latin typeface="Tahoma"/>
                <a:cs typeface="Tahoma"/>
              </a:rPr>
              <a:t>Overhead </a:t>
            </a: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Other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345935" y="368350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80" y="0"/>
                </a:moveTo>
                <a:lnTo>
                  <a:pt x="0" y="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0"/>
                </a:lnTo>
                <a:close/>
              </a:path>
            </a:pathLst>
          </a:custGeom>
          <a:solidFill>
            <a:srgbClr val="243E5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683" y="1019555"/>
            <a:ext cx="5004816" cy="3140964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1492758" y="4598009"/>
            <a:ext cx="7066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"/>
              <a:tabLst>
                <a:tab pos="184150" algn="l"/>
              </a:tabLst>
            </a:pP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Due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production</a:t>
            </a:r>
            <a:r>
              <a:rPr dirty="0" sz="10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243E55"/>
                </a:solidFill>
                <a:latin typeface="Arial MT"/>
                <a:cs typeface="Arial MT"/>
              </a:rPr>
              <a:t>costs,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which 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vary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city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city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based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on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transportation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243E55"/>
                </a:solidFill>
                <a:latin typeface="Arial MT"/>
                <a:cs typeface="Arial MT"/>
              </a:rPr>
              <a:t>costs,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data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set</a:t>
            </a:r>
            <a:r>
              <a:rPr dirty="0" sz="10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stone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subject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endParaRPr sz="10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change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When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65">
                <a:solidFill>
                  <a:srgbClr val="243E55"/>
                </a:solidFill>
                <a:latin typeface="Arial MT"/>
                <a:cs typeface="Arial MT"/>
              </a:rPr>
              <a:t>seen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more</a:t>
            </a:r>
            <a:r>
              <a:rPr dirty="0" sz="10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broadly,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data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regarded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8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7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mid-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sized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urban 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city.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849489" y="3924300"/>
            <a:ext cx="1294765" cy="1219200"/>
            <a:chOff x="7849489" y="3924300"/>
            <a:chExt cx="1294765" cy="1219200"/>
          </a:xfrm>
        </p:grpSpPr>
        <p:sp>
          <p:nvSpPr>
            <p:cNvPr id="3" name="object 3" descr=""/>
            <p:cNvSpPr/>
            <p:nvPr/>
          </p:nvSpPr>
          <p:spPr>
            <a:xfrm>
              <a:off x="7849489" y="4150131"/>
              <a:ext cx="1294765" cy="993775"/>
            </a:xfrm>
            <a:custGeom>
              <a:avLst/>
              <a:gdLst/>
              <a:ahLst/>
              <a:cxnLst/>
              <a:rect l="l" t="t" r="r" b="b"/>
              <a:pathLst>
                <a:path w="1294765" h="993775">
                  <a:moveTo>
                    <a:pt x="1268983" y="0"/>
                  </a:moveTo>
                  <a:lnTo>
                    <a:pt x="1216117" y="4956"/>
                  </a:lnTo>
                  <a:lnTo>
                    <a:pt x="1168011" y="23318"/>
                  </a:lnTo>
                  <a:lnTo>
                    <a:pt x="1124216" y="51587"/>
                  </a:lnTo>
                  <a:lnTo>
                    <a:pt x="1084279" y="86268"/>
                  </a:lnTo>
                  <a:lnTo>
                    <a:pt x="1047750" y="123863"/>
                  </a:lnTo>
                  <a:lnTo>
                    <a:pt x="1009435" y="164026"/>
                  </a:lnTo>
                  <a:lnTo>
                    <a:pt x="970078" y="202672"/>
                  </a:lnTo>
                  <a:lnTo>
                    <a:pt x="929216" y="239453"/>
                  </a:lnTo>
                  <a:lnTo>
                    <a:pt x="886384" y="274018"/>
                  </a:lnTo>
                  <a:lnTo>
                    <a:pt x="841120" y="306019"/>
                  </a:lnTo>
                  <a:lnTo>
                    <a:pt x="799011" y="331901"/>
                  </a:lnTo>
                  <a:lnTo>
                    <a:pt x="755490" y="356029"/>
                  </a:lnTo>
                  <a:lnTo>
                    <a:pt x="710755" y="378269"/>
                  </a:lnTo>
                  <a:lnTo>
                    <a:pt x="665004" y="398485"/>
                  </a:lnTo>
                  <a:lnTo>
                    <a:pt x="618435" y="416543"/>
                  </a:lnTo>
                  <a:lnTo>
                    <a:pt x="571245" y="432308"/>
                  </a:lnTo>
                  <a:lnTo>
                    <a:pt x="519960" y="445659"/>
                  </a:lnTo>
                  <a:lnTo>
                    <a:pt x="417041" y="469211"/>
                  </a:lnTo>
                  <a:lnTo>
                    <a:pt x="366103" y="482210"/>
                  </a:lnTo>
                  <a:lnTo>
                    <a:pt x="315975" y="497890"/>
                  </a:lnTo>
                  <a:lnTo>
                    <a:pt x="271590" y="513601"/>
                  </a:lnTo>
                  <a:lnTo>
                    <a:pt x="227803" y="532892"/>
                  </a:lnTo>
                  <a:lnTo>
                    <a:pt x="185459" y="555730"/>
                  </a:lnTo>
                  <a:lnTo>
                    <a:pt x="145403" y="582083"/>
                  </a:lnTo>
                  <a:lnTo>
                    <a:pt x="108479" y="611917"/>
                  </a:lnTo>
                  <a:lnTo>
                    <a:pt x="75532" y="645199"/>
                  </a:lnTo>
                  <a:lnTo>
                    <a:pt x="47405" y="681897"/>
                  </a:lnTo>
                  <a:lnTo>
                    <a:pt x="24945" y="721978"/>
                  </a:lnTo>
                  <a:lnTo>
                    <a:pt x="8994" y="765409"/>
                  </a:lnTo>
                  <a:lnTo>
                    <a:pt x="397" y="812157"/>
                  </a:lnTo>
                  <a:lnTo>
                    <a:pt x="0" y="862190"/>
                  </a:lnTo>
                  <a:lnTo>
                    <a:pt x="7042" y="908995"/>
                  </a:lnTo>
                  <a:lnTo>
                    <a:pt x="20463" y="952275"/>
                  </a:lnTo>
                  <a:lnTo>
                    <a:pt x="39655" y="992047"/>
                  </a:lnTo>
                  <a:lnTo>
                    <a:pt x="40541" y="993367"/>
                  </a:lnTo>
                  <a:lnTo>
                    <a:pt x="1114208" y="993367"/>
                  </a:lnTo>
                  <a:lnTo>
                    <a:pt x="1173980" y="941773"/>
                  </a:lnTo>
                  <a:lnTo>
                    <a:pt x="1207579" y="908637"/>
                  </a:lnTo>
                  <a:lnTo>
                    <a:pt x="1239583" y="873946"/>
                  </a:lnTo>
                  <a:lnTo>
                    <a:pt x="1269920" y="837771"/>
                  </a:lnTo>
                  <a:lnTo>
                    <a:pt x="1294510" y="805453"/>
                  </a:lnTo>
                  <a:lnTo>
                    <a:pt x="1294510" y="4073"/>
                  </a:lnTo>
                  <a:lnTo>
                    <a:pt x="1268983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80476" y="3976115"/>
              <a:ext cx="512445" cy="1167765"/>
            </a:xfrm>
            <a:custGeom>
              <a:avLst/>
              <a:gdLst/>
              <a:ahLst/>
              <a:cxnLst/>
              <a:rect l="l" t="t" r="r" b="b"/>
              <a:pathLst>
                <a:path w="512445" h="1167764">
                  <a:moveTo>
                    <a:pt x="273050" y="0"/>
                  </a:moveTo>
                  <a:lnTo>
                    <a:pt x="237490" y="0"/>
                  </a:lnTo>
                  <a:lnTo>
                    <a:pt x="194893" y="4743"/>
                  </a:lnTo>
                  <a:lnTo>
                    <a:pt x="154764" y="18406"/>
                  </a:lnTo>
                  <a:lnTo>
                    <a:pt x="117780" y="40136"/>
                  </a:lnTo>
                  <a:lnTo>
                    <a:pt x="84623" y="69081"/>
                  </a:lnTo>
                  <a:lnTo>
                    <a:pt x="55970" y="104389"/>
                  </a:lnTo>
                  <a:lnTo>
                    <a:pt x="32502" y="145207"/>
                  </a:lnTo>
                  <a:lnTo>
                    <a:pt x="14898" y="190683"/>
                  </a:lnTo>
                  <a:lnTo>
                    <a:pt x="3837" y="239965"/>
                  </a:lnTo>
                  <a:lnTo>
                    <a:pt x="0" y="292201"/>
                  </a:lnTo>
                  <a:lnTo>
                    <a:pt x="0" y="1167383"/>
                  </a:lnTo>
                  <a:lnTo>
                    <a:pt x="512064" y="1167383"/>
                  </a:lnTo>
                  <a:lnTo>
                    <a:pt x="512064" y="292201"/>
                  </a:lnTo>
                  <a:lnTo>
                    <a:pt x="508224" y="239965"/>
                  </a:lnTo>
                  <a:lnTo>
                    <a:pt x="497148" y="190683"/>
                  </a:lnTo>
                  <a:lnTo>
                    <a:pt x="479504" y="145207"/>
                  </a:lnTo>
                  <a:lnTo>
                    <a:pt x="455959" y="104389"/>
                  </a:lnTo>
                  <a:lnTo>
                    <a:pt x="427179" y="69081"/>
                  </a:lnTo>
                  <a:lnTo>
                    <a:pt x="393831" y="40136"/>
                  </a:lnTo>
                  <a:lnTo>
                    <a:pt x="356582" y="18406"/>
                  </a:lnTo>
                  <a:lnTo>
                    <a:pt x="316100" y="4743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80476" y="3976115"/>
              <a:ext cx="227329" cy="986155"/>
            </a:xfrm>
            <a:custGeom>
              <a:avLst/>
              <a:gdLst/>
              <a:ahLst/>
              <a:cxnLst/>
              <a:rect l="l" t="t" r="r" b="b"/>
              <a:pathLst>
                <a:path w="227329" h="986154">
                  <a:moveTo>
                    <a:pt x="227075" y="0"/>
                  </a:moveTo>
                  <a:lnTo>
                    <a:pt x="183660" y="8036"/>
                  </a:lnTo>
                  <a:lnTo>
                    <a:pt x="143067" y="24790"/>
                  </a:lnTo>
                  <a:lnTo>
                    <a:pt x="106046" y="49443"/>
                  </a:lnTo>
                  <a:lnTo>
                    <a:pt x="73347" y="81177"/>
                  </a:lnTo>
                  <a:lnTo>
                    <a:pt x="45720" y="119176"/>
                  </a:lnTo>
                  <a:lnTo>
                    <a:pt x="45720" y="122008"/>
                  </a:lnTo>
                  <a:lnTo>
                    <a:pt x="44323" y="122008"/>
                  </a:lnTo>
                  <a:lnTo>
                    <a:pt x="44323" y="123431"/>
                  </a:lnTo>
                  <a:lnTo>
                    <a:pt x="42799" y="123431"/>
                  </a:lnTo>
                  <a:lnTo>
                    <a:pt x="42799" y="126263"/>
                  </a:lnTo>
                  <a:lnTo>
                    <a:pt x="41401" y="126263"/>
                  </a:lnTo>
                  <a:lnTo>
                    <a:pt x="41401" y="127685"/>
                  </a:lnTo>
                  <a:lnTo>
                    <a:pt x="40004" y="129108"/>
                  </a:lnTo>
                  <a:lnTo>
                    <a:pt x="38607" y="131940"/>
                  </a:lnTo>
                  <a:lnTo>
                    <a:pt x="38607" y="134785"/>
                  </a:lnTo>
                  <a:lnTo>
                    <a:pt x="37083" y="134785"/>
                  </a:lnTo>
                  <a:lnTo>
                    <a:pt x="37083" y="137617"/>
                  </a:lnTo>
                  <a:lnTo>
                    <a:pt x="35687" y="137617"/>
                  </a:lnTo>
                  <a:lnTo>
                    <a:pt x="35687" y="140449"/>
                  </a:lnTo>
                  <a:lnTo>
                    <a:pt x="34290" y="140449"/>
                  </a:lnTo>
                  <a:lnTo>
                    <a:pt x="34290" y="143294"/>
                  </a:lnTo>
                  <a:lnTo>
                    <a:pt x="32893" y="143294"/>
                  </a:lnTo>
                  <a:lnTo>
                    <a:pt x="32893" y="146126"/>
                  </a:lnTo>
                  <a:lnTo>
                    <a:pt x="31369" y="146126"/>
                  </a:lnTo>
                  <a:lnTo>
                    <a:pt x="31369" y="148971"/>
                  </a:lnTo>
                  <a:lnTo>
                    <a:pt x="29972" y="148971"/>
                  </a:lnTo>
                  <a:lnTo>
                    <a:pt x="29972" y="151803"/>
                  </a:lnTo>
                  <a:lnTo>
                    <a:pt x="28575" y="151803"/>
                  </a:lnTo>
                  <a:lnTo>
                    <a:pt x="28575" y="153225"/>
                  </a:lnTo>
                  <a:lnTo>
                    <a:pt x="27177" y="156057"/>
                  </a:lnTo>
                  <a:lnTo>
                    <a:pt x="27177" y="157480"/>
                  </a:lnTo>
                  <a:lnTo>
                    <a:pt x="25653" y="160312"/>
                  </a:lnTo>
                  <a:lnTo>
                    <a:pt x="25653" y="161734"/>
                  </a:lnTo>
                  <a:lnTo>
                    <a:pt x="24256" y="161734"/>
                  </a:lnTo>
                  <a:lnTo>
                    <a:pt x="24256" y="164579"/>
                  </a:lnTo>
                  <a:lnTo>
                    <a:pt x="22859" y="164579"/>
                  </a:lnTo>
                  <a:lnTo>
                    <a:pt x="22859" y="168833"/>
                  </a:lnTo>
                  <a:lnTo>
                    <a:pt x="21463" y="168833"/>
                  </a:lnTo>
                  <a:lnTo>
                    <a:pt x="21463" y="173088"/>
                  </a:lnTo>
                  <a:lnTo>
                    <a:pt x="19939" y="173088"/>
                  </a:lnTo>
                  <a:lnTo>
                    <a:pt x="19939" y="174510"/>
                  </a:lnTo>
                  <a:lnTo>
                    <a:pt x="18542" y="178765"/>
                  </a:lnTo>
                  <a:lnTo>
                    <a:pt x="17145" y="184442"/>
                  </a:lnTo>
                  <a:lnTo>
                    <a:pt x="15748" y="188696"/>
                  </a:lnTo>
                  <a:lnTo>
                    <a:pt x="15748" y="190106"/>
                  </a:lnTo>
                  <a:lnTo>
                    <a:pt x="14224" y="190106"/>
                  </a:lnTo>
                  <a:lnTo>
                    <a:pt x="14224" y="194373"/>
                  </a:lnTo>
                  <a:lnTo>
                    <a:pt x="12826" y="194373"/>
                  </a:lnTo>
                  <a:lnTo>
                    <a:pt x="12826" y="198628"/>
                  </a:lnTo>
                  <a:lnTo>
                    <a:pt x="11429" y="202882"/>
                  </a:lnTo>
                  <a:lnTo>
                    <a:pt x="10032" y="208559"/>
                  </a:lnTo>
                  <a:lnTo>
                    <a:pt x="8508" y="212813"/>
                  </a:lnTo>
                  <a:lnTo>
                    <a:pt x="8508" y="217068"/>
                  </a:lnTo>
                  <a:lnTo>
                    <a:pt x="7112" y="217068"/>
                  </a:lnTo>
                  <a:lnTo>
                    <a:pt x="7112" y="222745"/>
                  </a:lnTo>
                  <a:lnTo>
                    <a:pt x="5715" y="224167"/>
                  </a:lnTo>
                  <a:lnTo>
                    <a:pt x="5715" y="229831"/>
                  </a:lnTo>
                  <a:lnTo>
                    <a:pt x="4318" y="234099"/>
                  </a:lnTo>
                  <a:lnTo>
                    <a:pt x="4318" y="236931"/>
                  </a:lnTo>
                  <a:lnTo>
                    <a:pt x="2794" y="239763"/>
                  </a:lnTo>
                  <a:lnTo>
                    <a:pt x="2794" y="249694"/>
                  </a:lnTo>
                  <a:lnTo>
                    <a:pt x="1397" y="251117"/>
                  </a:lnTo>
                  <a:lnTo>
                    <a:pt x="1397" y="265303"/>
                  </a:lnTo>
                  <a:lnTo>
                    <a:pt x="0" y="265303"/>
                  </a:lnTo>
                  <a:lnTo>
                    <a:pt x="0" y="986028"/>
                  </a:lnTo>
                  <a:lnTo>
                    <a:pt x="58547" y="986028"/>
                  </a:lnTo>
                  <a:lnTo>
                    <a:pt x="58547" y="293674"/>
                  </a:lnTo>
                  <a:lnTo>
                    <a:pt x="62783" y="236160"/>
                  </a:lnTo>
                  <a:lnTo>
                    <a:pt x="74962" y="182220"/>
                  </a:lnTo>
                  <a:lnTo>
                    <a:pt x="94286" y="132821"/>
                  </a:lnTo>
                  <a:lnTo>
                    <a:pt x="119957" y="88932"/>
                  </a:lnTo>
                  <a:lnTo>
                    <a:pt x="151177" y="51520"/>
                  </a:lnTo>
                  <a:lnTo>
                    <a:pt x="187149" y="21554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80476" y="3976115"/>
              <a:ext cx="509270" cy="1122045"/>
            </a:xfrm>
            <a:custGeom>
              <a:avLst/>
              <a:gdLst/>
              <a:ahLst/>
              <a:cxnLst/>
              <a:rect l="l" t="t" r="r" b="b"/>
              <a:pathLst>
                <a:path w="509270" h="1122045">
                  <a:moveTo>
                    <a:pt x="350469" y="16560"/>
                  </a:moveTo>
                  <a:lnTo>
                    <a:pt x="343027" y="12763"/>
                  </a:lnTo>
                  <a:lnTo>
                    <a:pt x="343852" y="14262"/>
                  </a:lnTo>
                  <a:lnTo>
                    <a:pt x="350469" y="16560"/>
                  </a:lnTo>
                  <a:close/>
                </a:path>
                <a:path w="509270" h="1122045">
                  <a:moveTo>
                    <a:pt x="371716" y="27381"/>
                  </a:moveTo>
                  <a:lnTo>
                    <a:pt x="358203" y="19253"/>
                  </a:lnTo>
                  <a:lnTo>
                    <a:pt x="350469" y="16560"/>
                  </a:lnTo>
                  <a:lnTo>
                    <a:pt x="371716" y="27381"/>
                  </a:lnTo>
                  <a:close/>
                </a:path>
                <a:path w="509270" h="1122045">
                  <a:moveTo>
                    <a:pt x="390067" y="38430"/>
                  </a:moveTo>
                  <a:lnTo>
                    <a:pt x="384403" y="33845"/>
                  </a:lnTo>
                  <a:lnTo>
                    <a:pt x="371716" y="27381"/>
                  </a:lnTo>
                  <a:lnTo>
                    <a:pt x="390067" y="38430"/>
                  </a:lnTo>
                  <a:close/>
                </a:path>
                <a:path w="509270" h="1122045">
                  <a:moveTo>
                    <a:pt x="409575" y="54203"/>
                  </a:moveTo>
                  <a:lnTo>
                    <a:pt x="395909" y="41948"/>
                  </a:lnTo>
                  <a:lnTo>
                    <a:pt x="390067" y="38430"/>
                  </a:lnTo>
                  <a:lnTo>
                    <a:pt x="409575" y="54203"/>
                  </a:lnTo>
                  <a:close/>
                </a:path>
                <a:path w="509270" h="1122045">
                  <a:moveTo>
                    <a:pt x="415417" y="1103020"/>
                  </a:moveTo>
                  <a:lnTo>
                    <a:pt x="397002" y="201320"/>
                  </a:lnTo>
                  <a:lnTo>
                    <a:pt x="393344" y="149136"/>
                  </a:lnTo>
                  <a:lnTo>
                    <a:pt x="382778" y="99606"/>
                  </a:lnTo>
                  <a:lnTo>
                    <a:pt x="365810" y="53797"/>
                  </a:lnTo>
                  <a:lnTo>
                    <a:pt x="343852" y="14262"/>
                  </a:lnTo>
                  <a:lnTo>
                    <a:pt x="273558" y="0"/>
                  </a:lnTo>
                  <a:lnTo>
                    <a:pt x="243840" y="0"/>
                  </a:lnTo>
                  <a:lnTo>
                    <a:pt x="251485" y="26250"/>
                  </a:lnTo>
                  <a:lnTo>
                    <a:pt x="257276" y="53695"/>
                  </a:lnTo>
                  <a:lnTo>
                    <a:pt x="260959" y="81953"/>
                  </a:lnTo>
                  <a:lnTo>
                    <a:pt x="262166" y="108902"/>
                  </a:lnTo>
                  <a:lnTo>
                    <a:pt x="262255" y="985342"/>
                  </a:lnTo>
                  <a:lnTo>
                    <a:pt x="59436" y="985342"/>
                  </a:lnTo>
                  <a:lnTo>
                    <a:pt x="59436" y="986028"/>
                  </a:lnTo>
                  <a:lnTo>
                    <a:pt x="0" y="986028"/>
                  </a:lnTo>
                  <a:lnTo>
                    <a:pt x="0" y="1121664"/>
                  </a:lnTo>
                  <a:lnTo>
                    <a:pt x="29146" y="1119733"/>
                  </a:lnTo>
                  <a:lnTo>
                    <a:pt x="44208" y="1119085"/>
                  </a:lnTo>
                  <a:lnTo>
                    <a:pt x="59436" y="1118844"/>
                  </a:lnTo>
                  <a:lnTo>
                    <a:pt x="59436" y="1118616"/>
                  </a:lnTo>
                  <a:lnTo>
                    <a:pt x="415417" y="1103020"/>
                  </a:lnTo>
                  <a:close/>
                </a:path>
                <a:path w="509270" h="1122045">
                  <a:moveTo>
                    <a:pt x="425018" y="68059"/>
                  </a:moveTo>
                  <a:lnTo>
                    <a:pt x="421386" y="63754"/>
                  </a:lnTo>
                  <a:lnTo>
                    <a:pt x="409575" y="54203"/>
                  </a:lnTo>
                  <a:lnTo>
                    <a:pt x="425018" y="68059"/>
                  </a:lnTo>
                  <a:close/>
                </a:path>
                <a:path w="509270" h="1122045">
                  <a:moveTo>
                    <a:pt x="444195" y="90766"/>
                  </a:moveTo>
                  <a:lnTo>
                    <a:pt x="429577" y="72136"/>
                  </a:lnTo>
                  <a:lnTo>
                    <a:pt x="425018" y="68059"/>
                  </a:lnTo>
                  <a:lnTo>
                    <a:pt x="444195" y="90766"/>
                  </a:lnTo>
                  <a:close/>
                </a:path>
                <a:path w="509270" h="1122045">
                  <a:moveTo>
                    <a:pt x="454964" y="104470"/>
                  </a:moveTo>
                  <a:lnTo>
                    <a:pt x="453161" y="101371"/>
                  </a:lnTo>
                  <a:lnTo>
                    <a:pt x="444195" y="90766"/>
                  </a:lnTo>
                  <a:lnTo>
                    <a:pt x="454964" y="104470"/>
                  </a:lnTo>
                  <a:close/>
                </a:path>
                <a:path w="509270" h="1122045">
                  <a:moveTo>
                    <a:pt x="474205" y="137553"/>
                  </a:moveTo>
                  <a:lnTo>
                    <a:pt x="458444" y="108902"/>
                  </a:lnTo>
                  <a:lnTo>
                    <a:pt x="454964" y="104470"/>
                  </a:lnTo>
                  <a:lnTo>
                    <a:pt x="474205" y="137553"/>
                  </a:lnTo>
                  <a:close/>
                </a:path>
                <a:path w="509270" h="1122045">
                  <a:moveTo>
                    <a:pt x="479463" y="147104"/>
                  </a:moveTo>
                  <a:lnTo>
                    <a:pt x="478904" y="145618"/>
                  </a:lnTo>
                  <a:lnTo>
                    <a:pt x="474205" y="137553"/>
                  </a:lnTo>
                  <a:lnTo>
                    <a:pt x="479463" y="147104"/>
                  </a:lnTo>
                  <a:close/>
                </a:path>
                <a:path w="509270" h="1122045">
                  <a:moveTo>
                    <a:pt x="496976" y="193230"/>
                  </a:moveTo>
                  <a:lnTo>
                    <a:pt x="481787" y="151333"/>
                  </a:lnTo>
                  <a:lnTo>
                    <a:pt x="479463" y="147104"/>
                  </a:lnTo>
                  <a:lnTo>
                    <a:pt x="496976" y="193230"/>
                  </a:lnTo>
                  <a:close/>
                </a:path>
                <a:path w="509270" h="1122045">
                  <a:moveTo>
                    <a:pt x="497840" y="195605"/>
                  </a:moveTo>
                  <a:lnTo>
                    <a:pt x="497789" y="195376"/>
                  </a:lnTo>
                  <a:lnTo>
                    <a:pt x="496976" y="193230"/>
                  </a:lnTo>
                  <a:lnTo>
                    <a:pt x="497840" y="195605"/>
                  </a:lnTo>
                  <a:close/>
                </a:path>
                <a:path w="509270" h="1122045">
                  <a:moveTo>
                    <a:pt x="509016" y="249529"/>
                  </a:moveTo>
                  <a:lnTo>
                    <a:pt x="498894" y="198513"/>
                  </a:lnTo>
                  <a:lnTo>
                    <a:pt x="497840" y="195605"/>
                  </a:lnTo>
                  <a:lnTo>
                    <a:pt x="509016" y="249529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80476" y="3988307"/>
              <a:ext cx="512445" cy="1155700"/>
            </a:xfrm>
            <a:custGeom>
              <a:avLst/>
              <a:gdLst/>
              <a:ahLst/>
              <a:cxnLst/>
              <a:rect l="l" t="t" r="r" b="b"/>
              <a:pathLst>
                <a:path w="512445" h="1155700">
                  <a:moveTo>
                    <a:pt x="512064" y="263956"/>
                  </a:moveTo>
                  <a:lnTo>
                    <a:pt x="510667" y="263956"/>
                  </a:lnTo>
                  <a:lnTo>
                    <a:pt x="510667" y="244094"/>
                  </a:lnTo>
                  <a:lnTo>
                    <a:pt x="509270" y="242671"/>
                  </a:lnTo>
                  <a:lnTo>
                    <a:pt x="509270" y="236994"/>
                  </a:lnTo>
                  <a:lnTo>
                    <a:pt x="498030" y="182791"/>
                  </a:lnTo>
                  <a:lnTo>
                    <a:pt x="479120" y="132981"/>
                  </a:lnTo>
                  <a:lnTo>
                    <a:pt x="453351" y="88709"/>
                  </a:lnTo>
                  <a:lnTo>
                    <a:pt x="421551" y="51041"/>
                  </a:lnTo>
                  <a:lnTo>
                    <a:pt x="384543" y="21107"/>
                  </a:lnTo>
                  <a:lnTo>
                    <a:pt x="343154" y="0"/>
                  </a:lnTo>
                  <a:lnTo>
                    <a:pt x="365988" y="41071"/>
                  </a:lnTo>
                  <a:lnTo>
                    <a:pt x="382943" y="86931"/>
                  </a:lnTo>
                  <a:lnTo>
                    <a:pt x="393496" y="136512"/>
                  </a:lnTo>
                  <a:lnTo>
                    <a:pt x="397129" y="188747"/>
                  </a:lnTo>
                  <a:lnTo>
                    <a:pt x="415544" y="1091336"/>
                  </a:lnTo>
                  <a:lnTo>
                    <a:pt x="59436" y="1106944"/>
                  </a:lnTo>
                  <a:lnTo>
                    <a:pt x="59436" y="1106424"/>
                  </a:lnTo>
                  <a:lnTo>
                    <a:pt x="44208" y="1106678"/>
                  </a:lnTo>
                  <a:lnTo>
                    <a:pt x="29146" y="1107325"/>
                  </a:lnTo>
                  <a:lnTo>
                    <a:pt x="14351" y="1108240"/>
                  </a:lnTo>
                  <a:lnTo>
                    <a:pt x="0" y="1109294"/>
                  </a:lnTo>
                  <a:lnTo>
                    <a:pt x="0" y="1155192"/>
                  </a:lnTo>
                  <a:lnTo>
                    <a:pt x="59436" y="1155192"/>
                  </a:lnTo>
                  <a:lnTo>
                    <a:pt x="512064" y="1155192"/>
                  </a:lnTo>
                  <a:lnTo>
                    <a:pt x="512064" y="263956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586216" y="3924299"/>
              <a:ext cx="558165" cy="771525"/>
            </a:xfrm>
            <a:custGeom>
              <a:avLst/>
              <a:gdLst/>
              <a:ahLst/>
              <a:cxnLst/>
              <a:rect l="l" t="t" r="r" b="b"/>
              <a:pathLst>
                <a:path w="558165" h="771525">
                  <a:moveTo>
                    <a:pt x="557784" y="730008"/>
                  </a:moveTo>
                  <a:lnTo>
                    <a:pt x="324358" y="730008"/>
                  </a:lnTo>
                  <a:lnTo>
                    <a:pt x="279019" y="725982"/>
                  </a:lnTo>
                  <a:lnTo>
                    <a:pt x="236321" y="714349"/>
                  </a:lnTo>
                  <a:lnTo>
                    <a:pt x="196964" y="695820"/>
                  </a:lnTo>
                  <a:lnTo>
                    <a:pt x="161683" y="671093"/>
                  </a:lnTo>
                  <a:lnTo>
                    <a:pt x="131191" y="640867"/>
                  </a:lnTo>
                  <a:lnTo>
                    <a:pt x="106210" y="605840"/>
                  </a:lnTo>
                  <a:lnTo>
                    <a:pt x="87477" y="566724"/>
                  </a:lnTo>
                  <a:lnTo>
                    <a:pt x="75704" y="524205"/>
                  </a:lnTo>
                  <a:lnTo>
                    <a:pt x="71628" y="478980"/>
                  </a:lnTo>
                  <a:lnTo>
                    <a:pt x="71628" y="53340"/>
                  </a:lnTo>
                  <a:lnTo>
                    <a:pt x="99060" y="53340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30480" y="53340"/>
                  </a:lnTo>
                  <a:lnTo>
                    <a:pt x="30480" y="478980"/>
                  </a:lnTo>
                  <a:lnTo>
                    <a:pt x="34328" y="526110"/>
                  </a:lnTo>
                  <a:lnTo>
                    <a:pt x="45491" y="570915"/>
                  </a:lnTo>
                  <a:lnTo>
                    <a:pt x="63347" y="612775"/>
                  </a:lnTo>
                  <a:lnTo>
                    <a:pt x="87287" y="651065"/>
                  </a:lnTo>
                  <a:lnTo>
                    <a:pt x="116687" y="685165"/>
                  </a:lnTo>
                  <a:lnTo>
                    <a:pt x="150952" y="714463"/>
                  </a:lnTo>
                  <a:lnTo>
                    <a:pt x="189471" y="738327"/>
                  </a:lnTo>
                  <a:lnTo>
                    <a:pt x="231609" y="756145"/>
                  </a:lnTo>
                  <a:lnTo>
                    <a:pt x="276771" y="767295"/>
                  </a:lnTo>
                  <a:lnTo>
                    <a:pt x="324358" y="771144"/>
                  </a:lnTo>
                  <a:lnTo>
                    <a:pt x="557784" y="771144"/>
                  </a:lnTo>
                  <a:lnTo>
                    <a:pt x="557784" y="730008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92312" y="3924299"/>
              <a:ext cx="90170" cy="55244"/>
            </a:xfrm>
            <a:custGeom>
              <a:avLst/>
              <a:gdLst/>
              <a:ahLst/>
              <a:cxnLst/>
              <a:rect l="l" t="t" r="r" b="b"/>
              <a:pathLst>
                <a:path w="90170" h="55245">
                  <a:moveTo>
                    <a:pt x="9131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9131" y="54864"/>
                  </a:lnTo>
                  <a:lnTo>
                    <a:pt x="9131" y="0"/>
                  </a:lnTo>
                  <a:close/>
                </a:path>
                <a:path w="90170" h="55245">
                  <a:moveTo>
                    <a:pt x="24371" y="0"/>
                  </a:moveTo>
                  <a:lnTo>
                    <a:pt x="16764" y="0"/>
                  </a:lnTo>
                  <a:lnTo>
                    <a:pt x="16764" y="54864"/>
                  </a:lnTo>
                  <a:lnTo>
                    <a:pt x="24371" y="54864"/>
                  </a:lnTo>
                  <a:lnTo>
                    <a:pt x="24371" y="0"/>
                  </a:lnTo>
                  <a:close/>
                </a:path>
                <a:path w="90170" h="55245">
                  <a:moveTo>
                    <a:pt x="41135" y="0"/>
                  </a:moveTo>
                  <a:lnTo>
                    <a:pt x="33528" y="0"/>
                  </a:lnTo>
                  <a:lnTo>
                    <a:pt x="33528" y="54864"/>
                  </a:lnTo>
                  <a:lnTo>
                    <a:pt x="41135" y="54864"/>
                  </a:lnTo>
                  <a:lnTo>
                    <a:pt x="41135" y="0"/>
                  </a:lnTo>
                  <a:close/>
                </a:path>
                <a:path w="90170" h="55245">
                  <a:moveTo>
                    <a:pt x="56375" y="0"/>
                  </a:moveTo>
                  <a:lnTo>
                    <a:pt x="48768" y="0"/>
                  </a:lnTo>
                  <a:lnTo>
                    <a:pt x="48768" y="54864"/>
                  </a:lnTo>
                  <a:lnTo>
                    <a:pt x="56375" y="54864"/>
                  </a:lnTo>
                  <a:lnTo>
                    <a:pt x="56375" y="0"/>
                  </a:lnTo>
                  <a:close/>
                </a:path>
                <a:path w="90170" h="55245">
                  <a:moveTo>
                    <a:pt x="73139" y="0"/>
                  </a:moveTo>
                  <a:lnTo>
                    <a:pt x="64008" y="0"/>
                  </a:lnTo>
                  <a:lnTo>
                    <a:pt x="64008" y="54864"/>
                  </a:lnTo>
                  <a:lnTo>
                    <a:pt x="73139" y="54864"/>
                  </a:lnTo>
                  <a:lnTo>
                    <a:pt x="73139" y="0"/>
                  </a:lnTo>
                  <a:close/>
                </a:path>
                <a:path w="90170" h="55245">
                  <a:moveTo>
                    <a:pt x="89903" y="0"/>
                  </a:moveTo>
                  <a:lnTo>
                    <a:pt x="80772" y="0"/>
                  </a:lnTo>
                  <a:lnTo>
                    <a:pt x="80772" y="54864"/>
                  </a:lnTo>
                  <a:lnTo>
                    <a:pt x="89903" y="54864"/>
                  </a:lnTo>
                  <a:lnTo>
                    <a:pt x="89903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09204" y="4602480"/>
              <a:ext cx="349250" cy="525780"/>
            </a:xfrm>
            <a:custGeom>
              <a:avLst/>
              <a:gdLst/>
              <a:ahLst/>
              <a:cxnLst/>
              <a:rect l="l" t="t" r="r" b="b"/>
              <a:pathLst>
                <a:path w="349250" h="525779">
                  <a:moveTo>
                    <a:pt x="348996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348996" y="525780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12252" y="5116067"/>
              <a:ext cx="347980" cy="22860"/>
            </a:xfrm>
            <a:custGeom>
              <a:avLst/>
              <a:gdLst/>
              <a:ahLst/>
              <a:cxnLst/>
              <a:rect l="l" t="t" r="r" b="b"/>
              <a:pathLst>
                <a:path w="347979" h="22860">
                  <a:moveTo>
                    <a:pt x="173736" y="0"/>
                  </a:moveTo>
                  <a:lnTo>
                    <a:pt x="106084" y="898"/>
                  </a:lnTo>
                  <a:lnTo>
                    <a:pt x="50863" y="3347"/>
                  </a:lnTo>
                  <a:lnTo>
                    <a:pt x="13644" y="6980"/>
                  </a:lnTo>
                  <a:lnTo>
                    <a:pt x="0" y="11430"/>
                  </a:lnTo>
                  <a:lnTo>
                    <a:pt x="13644" y="15878"/>
                  </a:lnTo>
                  <a:lnTo>
                    <a:pt x="50863" y="19511"/>
                  </a:lnTo>
                  <a:lnTo>
                    <a:pt x="106084" y="21961"/>
                  </a:lnTo>
                  <a:lnTo>
                    <a:pt x="173736" y="22859"/>
                  </a:lnTo>
                  <a:lnTo>
                    <a:pt x="241387" y="21961"/>
                  </a:lnTo>
                  <a:lnTo>
                    <a:pt x="296608" y="19511"/>
                  </a:lnTo>
                  <a:lnTo>
                    <a:pt x="333827" y="15878"/>
                  </a:lnTo>
                  <a:lnTo>
                    <a:pt x="347472" y="11430"/>
                  </a:lnTo>
                  <a:lnTo>
                    <a:pt x="333827" y="6980"/>
                  </a:lnTo>
                  <a:lnTo>
                    <a:pt x="296608" y="3347"/>
                  </a:lnTo>
                  <a:lnTo>
                    <a:pt x="241387" y="898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09204" y="4602479"/>
              <a:ext cx="349250" cy="525780"/>
            </a:xfrm>
            <a:custGeom>
              <a:avLst/>
              <a:gdLst/>
              <a:ahLst/>
              <a:cxnLst/>
              <a:rect l="l" t="t" r="r" b="b"/>
              <a:pathLst>
                <a:path w="349250" h="525779">
                  <a:moveTo>
                    <a:pt x="348996" y="476250"/>
                  </a:moveTo>
                  <a:lnTo>
                    <a:pt x="102235" y="476250"/>
                  </a:lnTo>
                  <a:lnTo>
                    <a:pt x="102235" y="0"/>
                  </a:lnTo>
                  <a:lnTo>
                    <a:pt x="0" y="0"/>
                  </a:lnTo>
                  <a:lnTo>
                    <a:pt x="0" y="476250"/>
                  </a:lnTo>
                  <a:lnTo>
                    <a:pt x="0" y="525780"/>
                  </a:lnTo>
                  <a:lnTo>
                    <a:pt x="348996" y="525780"/>
                  </a:lnTo>
                  <a:lnTo>
                    <a:pt x="348996" y="47625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10728" y="4619243"/>
              <a:ext cx="349250" cy="335280"/>
            </a:xfrm>
            <a:custGeom>
              <a:avLst/>
              <a:gdLst/>
              <a:ahLst/>
              <a:cxnLst/>
              <a:rect l="l" t="t" r="r" b="b"/>
              <a:pathLst>
                <a:path w="349250" h="335279">
                  <a:moveTo>
                    <a:pt x="347472" y="329184"/>
                  </a:moveTo>
                  <a:lnTo>
                    <a:pt x="1524" y="329184"/>
                  </a:lnTo>
                  <a:lnTo>
                    <a:pt x="1524" y="335280"/>
                  </a:lnTo>
                  <a:lnTo>
                    <a:pt x="347472" y="335280"/>
                  </a:lnTo>
                  <a:lnTo>
                    <a:pt x="347472" y="329184"/>
                  </a:lnTo>
                  <a:close/>
                </a:path>
                <a:path w="349250" h="335279">
                  <a:moveTo>
                    <a:pt x="347472" y="196596"/>
                  </a:moveTo>
                  <a:lnTo>
                    <a:pt x="1524" y="196596"/>
                  </a:lnTo>
                  <a:lnTo>
                    <a:pt x="1524" y="204216"/>
                  </a:lnTo>
                  <a:lnTo>
                    <a:pt x="347472" y="204216"/>
                  </a:lnTo>
                  <a:lnTo>
                    <a:pt x="347472" y="196596"/>
                  </a:lnTo>
                  <a:close/>
                </a:path>
                <a:path w="349250" h="335279">
                  <a:moveTo>
                    <a:pt x="34899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48996" y="6096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398764" y="4599431"/>
              <a:ext cx="59690" cy="3810"/>
            </a:xfrm>
            <a:custGeom>
              <a:avLst/>
              <a:gdLst/>
              <a:ahLst/>
              <a:cxnLst/>
              <a:rect l="l" t="t" r="r" b="b"/>
              <a:pathLst>
                <a:path w="59690" h="3810">
                  <a:moveTo>
                    <a:pt x="0" y="0"/>
                  </a:moveTo>
                  <a:lnTo>
                    <a:pt x="0" y="3606"/>
                  </a:lnTo>
                  <a:lnTo>
                    <a:pt x="59435" y="3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398764" y="4602479"/>
              <a:ext cx="59690" cy="477520"/>
            </a:xfrm>
            <a:custGeom>
              <a:avLst/>
              <a:gdLst/>
              <a:ahLst/>
              <a:cxnLst/>
              <a:rect l="l" t="t" r="r" b="b"/>
              <a:pathLst>
                <a:path w="59690" h="477520">
                  <a:moveTo>
                    <a:pt x="59436" y="351790"/>
                  </a:moveTo>
                  <a:lnTo>
                    <a:pt x="1651" y="351790"/>
                  </a:lnTo>
                  <a:lnTo>
                    <a:pt x="1651" y="448310"/>
                  </a:lnTo>
                  <a:lnTo>
                    <a:pt x="1968" y="448310"/>
                  </a:lnTo>
                  <a:lnTo>
                    <a:pt x="1968" y="477520"/>
                  </a:lnTo>
                  <a:lnTo>
                    <a:pt x="59436" y="477520"/>
                  </a:lnTo>
                  <a:lnTo>
                    <a:pt x="59436" y="448310"/>
                  </a:lnTo>
                  <a:lnTo>
                    <a:pt x="59436" y="351790"/>
                  </a:lnTo>
                  <a:close/>
                </a:path>
                <a:path w="59690" h="477520">
                  <a:moveTo>
                    <a:pt x="59436" y="220141"/>
                  </a:moveTo>
                  <a:lnTo>
                    <a:pt x="1143" y="220141"/>
                  </a:lnTo>
                  <a:lnTo>
                    <a:pt x="838" y="251434"/>
                  </a:lnTo>
                  <a:lnTo>
                    <a:pt x="698" y="283044"/>
                  </a:lnTo>
                  <a:lnTo>
                    <a:pt x="635" y="345948"/>
                  </a:lnTo>
                  <a:lnTo>
                    <a:pt x="59436" y="345948"/>
                  </a:lnTo>
                  <a:lnTo>
                    <a:pt x="59436" y="220141"/>
                  </a:lnTo>
                  <a:close/>
                </a:path>
                <a:path w="59690" h="477520">
                  <a:moveTo>
                    <a:pt x="59436" y="22136"/>
                  </a:moveTo>
                  <a:lnTo>
                    <a:pt x="635" y="22136"/>
                  </a:lnTo>
                  <a:lnTo>
                    <a:pt x="1193" y="60833"/>
                  </a:lnTo>
                  <a:lnTo>
                    <a:pt x="1308" y="106730"/>
                  </a:lnTo>
                  <a:lnTo>
                    <a:pt x="1143" y="213156"/>
                  </a:lnTo>
                  <a:lnTo>
                    <a:pt x="59436" y="213156"/>
                  </a:lnTo>
                  <a:lnTo>
                    <a:pt x="59436" y="22136"/>
                  </a:lnTo>
                  <a:close/>
                </a:path>
                <a:path w="59690" h="477520">
                  <a:moveTo>
                    <a:pt x="59436" y="0"/>
                  </a:moveTo>
                  <a:lnTo>
                    <a:pt x="0" y="0"/>
                  </a:lnTo>
                  <a:lnTo>
                    <a:pt x="0" y="4660"/>
                  </a:lnTo>
                  <a:lnTo>
                    <a:pt x="635" y="9906"/>
                  </a:lnTo>
                  <a:lnTo>
                    <a:pt x="635" y="15722"/>
                  </a:lnTo>
                  <a:lnTo>
                    <a:pt x="59436" y="15722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400288" y="5079491"/>
              <a:ext cx="58419" cy="48895"/>
            </a:xfrm>
            <a:custGeom>
              <a:avLst/>
              <a:gdLst/>
              <a:ahLst/>
              <a:cxnLst/>
              <a:rect l="l" t="t" r="r" b="b"/>
              <a:pathLst>
                <a:path w="58420" h="48895">
                  <a:moveTo>
                    <a:pt x="57911" y="0"/>
                  </a:moveTo>
                  <a:lnTo>
                    <a:pt x="0" y="0"/>
                  </a:lnTo>
                  <a:lnTo>
                    <a:pt x="375" y="13106"/>
                  </a:lnTo>
                  <a:lnTo>
                    <a:pt x="839" y="37597"/>
                  </a:lnTo>
                  <a:lnTo>
                    <a:pt x="1142" y="48768"/>
                  </a:lnTo>
                  <a:lnTo>
                    <a:pt x="57911" y="48768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93964" y="4587240"/>
              <a:ext cx="378460" cy="32384"/>
            </a:xfrm>
            <a:custGeom>
              <a:avLst/>
              <a:gdLst/>
              <a:ahLst/>
              <a:cxnLst/>
              <a:rect l="l" t="t" r="r" b="b"/>
              <a:pathLst>
                <a:path w="378459" h="32385">
                  <a:moveTo>
                    <a:pt x="370966" y="0"/>
                  </a:moveTo>
                  <a:lnTo>
                    <a:pt x="6984" y="0"/>
                  </a:lnTo>
                  <a:lnTo>
                    <a:pt x="0" y="7251"/>
                  </a:lnTo>
                  <a:lnTo>
                    <a:pt x="0" y="24752"/>
                  </a:lnTo>
                  <a:lnTo>
                    <a:pt x="6984" y="32004"/>
                  </a:lnTo>
                  <a:lnTo>
                    <a:pt x="370966" y="32004"/>
                  </a:lnTo>
                  <a:lnTo>
                    <a:pt x="377951" y="24752"/>
                  </a:lnTo>
                  <a:lnTo>
                    <a:pt x="377951" y="15697"/>
                  </a:lnTo>
                  <a:lnTo>
                    <a:pt x="377951" y="7251"/>
                  </a:lnTo>
                  <a:lnTo>
                    <a:pt x="370966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93964" y="4602479"/>
              <a:ext cx="378460" cy="16510"/>
            </a:xfrm>
            <a:custGeom>
              <a:avLst/>
              <a:gdLst/>
              <a:ahLst/>
              <a:cxnLst/>
              <a:rect l="l" t="t" r="r" b="b"/>
              <a:pathLst>
                <a:path w="378459" h="16510">
                  <a:moveTo>
                    <a:pt x="37795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644" y="10160"/>
                  </a:lnTo>
                  <a:lnTo>
                    <a:pt x="3644" y="16510"/>
                  </a:lnTo>
                  <a:lnTo>
                    <a:pt x="374294" y="16510"/>
                  </a:lnTo>
                  <a:lnTo>
                    <a:pt x="374294" y="10160"/>
                  </a:lnTo>
                  <a:lnTo>
                    <a:pt x="377952" y="10160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93964" y="4794503"/>
              <a:ext cx="378460" cy="20320"/>
            </a:xfrm>
            <a:custGeom>
              <a:avLst/>
              <a:gdLst/>
              <a:ahLst/>
              <a:cxnLst/>
              <a:rect l="l" t="t" r="r" b="b"/>
              <a:pathLst>
                <a:path w="378459" h="20320">
                  <a:moveTo>
                    <a:pt x="370966" y="0"/>
                  </a:moveTo>
                  <a:lnTo>
                    <a:pt x="6984" y="0"/>
                  </a:lnTo>
                  <a:lnTo>
                    <a:pt x="0" y="4533"/>
                  </a:lnTo>
                  <a:lnTo>
                    <a:pt x="0" y="15849"/>
                  </a:lnTo>
                  <a:lnTo>
                    <a:pt x="6984" y="19812"/>
                  </a:lnTo>
                  <a:lnTo>
                    <a:pt x="370966" y="19812"/>
                  </a:lnTo>
                  <a:lnTo>
                    <a:pt x="377951" y="15849"/>
                  </a:lnTo>
                  <a:lnTo>
                    <a:pt x="377951" y="10185"/>
                  </a:lnTo>
                  <a:lnTo>
                    <a:pt x="377951" y="4533"/>
                  </a:lnTo>
                  <a:lnTo>
                    <a:pt x="370966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093964" y="4805680"/>
              <a:ext cx="378460" cy="8890"/>
            </a:xfrm>
            <a:custGeom>
              <a:avLst/>
              <a:gdLst/>
              <a:ahLst/>
              <a:cxnLst/>
              <a:rect l="l" t="t" r="r" b="b"/>
              <a:pathLst>
                <a:path w="378459" h="8889">
                  <a:moveTo>
                    <a:pt x="377952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3733" y="5080"/>
                  </a:lnTo>
                  <a:lnTo>
                    <a:pt x="3733" y="8890"/>
                  </a:lnTo>
                  <a:lnTo>
                    <a:pt x="374205" y="8890"/>
                  </a:lnTo>
                  <a:lnTo>
                    <a:pt x="374205" y="5080"/>
                  </a:lnTo>
                  <a:lnTo>
                    <a:pt x="377952" y="5080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093964" y="4928616"/>
              <a:ext cx="378460" cy="20320"/>
            </a:xfrm>
            <a:custGeom>
              <a:avLst/>
              <a:gdLst/>
              <a:ahLst/>
              <a:cxnLst/>
              <a:rect l="l" t="t" r="r" b="b"/>
              <a:pathLst>
                <a:path w="378459" h="20320">
                  <a:moveTo>
                    <a:pt x="370966" y="0"/>
                  </a:moveTo>
                  <a:lnTo>
                    <a:pt x="6984" y="0"/>
                  </a:lnTo>
                  <a:lnTo>
                    <a:pt x="0" y="4533"/>
                  </a:lnTo>
                  <a:lnTo>
                    <a:pt x="0" y="15849"/>
                  </a:lnTo>
                  <a:lnTo>
                    <a:pt x="6984" y="19812"/>
                  </a:lnTo>
                  <a:lnTo>
                    <a:pt x="370966" y="19812"/>
                  </a:lnTo>
                  <a:lnTo>
                    <a:pt x="377951" y="15849"/>
                  </a:lnTo>
                  <a:lnTo>
                    <a:pt x="377951" y="10185"/>
                  </a:lnTo>
                  <a:lnTo>
                    <a:pt x="377951" y="4533"/>
                  </a:lnTo>
                  <a:lnTo>
                    <a:pt x="370966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093964" y="4937759"/>
              <a:ext cx="378460" cy="10160"/>
            </a:xfrm>
            <a:custGeom>
              <a:avLst/>
              <a:gdLst/>
              <a:ahLst/>
              <a:cxnLst/>
              <a:rect l="l" t="t" r="r" b="b"/>
              <a:pathLst>
                <a:path w="378459" h="10160">
                  <a:moveTo>
                    <a:pt x="377952" y="0"/>
                  </a:moveTo>
                  <a:lnTo>
                    <a:pt x="508" y="0"/>
                  </a:lnTo>
                  <a:lnTo>
                    <a:pt x="508" y="1270"/>
                  </a:lnTo>
                  <a:lnTo>
                    <a:pt x="0" y="1270"/>
                  </a:lnTo>
                  <a:lnTo>
                    <a:pt x="0" y="6350"/>
                  </a:lnTo>
                  <a:lnTo>
                    <a:pt x="2463" y="6350"/>
                  </a:lnTo>
                  <a:lnTo>
                    <a:pt x="2463" y="10160"/>
                  </a:lnTo>
                  <a:lnTo>
                    <a:pt x="375475" y="10160"/>
                  </a:lnTo>
                  <a:lnTo>
                    <a:pt x="375475" y="6350"/>
                  </a:lnTo>
                  <a:lnTo>
                    <a:pt x="377952" y="6350"/>
                  </a:lnTo>
                  <a:lnTo>
                    <a:pt x="377952" y="1270"/>
                  </a:lnTo>
                  <a:lnTo>
                    <a:pt x="37795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093964" y="5113019"/>
              <a:ext cx="378460" cy="30480"/>
            </a:xfrm>
            <a:custGeom>
              <a:avLst/>
              <a:gdLst/>
              <a:ahLst/>
              <a:cxnLst/>
              <a:rect l="l" t="t" r="r" b="b"/>
              <a:pathLst>
                <a:path w="378459" h="30479">
                  <a:moveTo>
                    <a:pt x="370966" y="0"/>
                  </a:moveTo>
                  <a:lnTo>
                    <a:pt x="6984" y="0"/>
                  </a:lnTo>
                  <a:lnTo>
                    <a:pt x="0" y="6901"/>
                  </a:lnTo>
                  <a:lnTo>
                    <a:pt x="0" y="23578"/>
                  </a:lnTo>
                  <a:lnTo>
                    <a:pt x="6984" y="30479"/>
                  </a:lnTo>
                  <a:lnTo>
                    <a:pt x="370966" y="30479"/>
                  </a:lnTo>
                  <a:lnTo>
                    <a:pt x="377951" y="23578"/>
                  </a:lnTo>
                  <a:lnTo>
                    <a:pt x="377951" y="15527"/>
                  </a:lnTo>
                  <a:lnTo>
                    <a:pt x="377951" y="6901"/>
                  </a:lnTo>
                  <a:lnTo>
                    <a:pt x="370966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094281" y="5128260"/>
              <a:ext cx="377825" cy="15240"/>
            </a:xfrm>
            <a:custGeom>
              <a:avLst/>
              <a:gdLst/>
              <a:ahLst/>
              <a:cxnLst/>
              <a:rect l="l" t="t" r="r" b="b"/>
              <a:pathLst>
                <a:path w="377825" h="15239">
                  <a:moveTo>
                    <a:pt x="3773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530" y="8890"/>
                  </a:lnTo>
                  <a:lnTo>
                    <a:pt x="3530" y="15240"/>
                  </a:lnTo>
                  <a:lnTo>
                    <a:pt x="373773" y="15240"/>
                  </a:lnTo>
                  <a:lnTo>
                    <a:pt x="373773" y="8890"/>
                  </a:lnTo>
                  <a:lnTo>
                    <a:pt x="377304" y="8890"/>
                  </a:lnTo>
                  <a:lnTo>
                    <a:pt x="377304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255508" y="4686300"/>
              <a:ext cx="59690" cy="79375"/>
            </a:xfrm>
            <a:custGeom>
              <a:avLst/>
              <a:gdLst/>
              <a:ahLst/>
              <a:cxnLst/>
              <a:rect l="l" t="t" r="r" b="b"/>
              <a:pathLst>
                <a:path w="59690" h="79375">
                  <a:moveTo>
                    <a:pt x="29972" y="0"/>
                  </a:moveTo>
                  <a:lnTo>
                    <a:pt x="25288" y="4415"/>
                  </a:lnTo>
                  <a:lnTo>
                    <a:pt x="14985" y="15936"/>
                  </a:lnTo>
                  <a:lnTo>
                    <a:pt x="4683" y="31980"/>
                  </a:lnTo>
                  <a:lnTo>
                    <a:pt x="0" y="49961"/>
                  </a:lnTo>
                  <a:lnTo>
                    <a:pt x="2343" y="64471"/>
                  </a:lnTo>
                  <a:lnTo>
                    <a:pt x="8747" y="73434"/>
                  </a:lnTo>
                  <a:lnTo>
                    <a:pt x="18270" y="77983"/>
                  </a:lnTo>
                  <a:lnTo>
                    <a:pt x="29972" y="79247"/>
                  </a:lnTo>
                  <a:lnTo>
                    <a:pt x="41380" y="77983"/>
                  </a:lnTo>
                  <a:lnTo>
                    <a:pt x="50752" y="73434"/>
                  </a:lnTo>
                  <a:lnTo>
                    <a:pt x="57100" y="64471"/>
                  </a:lnTo>
                  <a:lnTo>
                    <a:pt x="59436" y="49961"/>
                  </a:lnTo>
                  <a:lnTo>
                    <a:pt x="54832" y="31980"/>
                  </a:lnTo>
                  <a:lnTo>
                    <a:pt x="44703" y="15936"/>
                  </a:lnTo>
                  <a:lnTo>
                    <a:pt x="34575" y="4415"/>
                  </a:lnTo>
                  <a:lnTo>
                    <a:pt x="2997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0556" y="4941703"/>
              <a:ext cx="123443" cy="201795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8580120" y="4786883"/>
              <a:ext cx="563880" cy="356870"/>
            </a:xfrm>
            <a:custGeom>
              <a:avLst/>
              <a:gdLst/>
              <a:ahLst/>
              <a:cxnLst/>
              <a:rect l="l" t="t" r="r" b="b"/>
              <a:pathLst>
                <a:path w="563879" h="356870">
                  <a:moveTo>
                    <a:pt x="216407" y="132232"/>
                  </a:moveTo>
                  <a:lnTo>
                    <a:pt x="210438" y="132232"/>
                  </a:lnTo>
                  <a:lnTo>
                    <a:pt x="165344" y="138038"/>
                  </a:lnTo>
                  <a:lnTo>
                    <a:pt x="123510" y="154637"/>
                  </a:lnTo>
                  <a:lnTo>
                    <a:pt x="85985" y="180804"/>
                  </a:lnTo>
                  <a:lnTo>
                    <a:pt x="53820" y="215312"/>
                  </a:lnTo>
                  <a:lnTo>
                    <a:pt x="28067" y="256934"/>
                  </a:lnTo>
                  <a:lnTo>
                    <a:pt x="9777" y="304444"/>
                  </a:lnTo>
                  <a:lnTo>
                    <a:pt x="0" y="356614"/>
                  </a:lnTo>
                  <a:lnTo>
                    <a:pt x="563879" y="356614"/>
                  </a:lnTo>
                  <a:lnTo>
                    <a:pt x="563879" y="134226"/>
                  </a:lnTo>
                  <a:lnTo>
                    <a:pt x="222503" y="134226"/>
                  </a:lnTo>
                  <a:lnTo>
                    <a:pt x="216407" y="132232"/>
                  </a:lnTo>
                  <a:close/>
                </a:path>
                <a:path w="563879" h="356870">
                  <a:moveTo>
                    <a:pt x="453008" y="0"/>
                  </a:moveTo>
                  <a:lnTo>
                    <a:pt x="406857" y="4377"/>
                  </a:lnTo>
                  <a:lnTo>
                    <a:pt x="363158" y="16991"/>
                  </a:lnTo>
                  <a:lnTo>
                    <a:pt x="322690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2" y="134226"/>
                  </a:lnTo>
                  <a:lnTo>
                    <a:pt x="563879" y="134226"/>
                  </a:lnTo>
                  <a:lnTo>
                    <a:pt x="563879" y="27103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8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011412" y="4864607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011412" y="4864608"/>
              <a:ext cx="15240" cy="276225"/>
            </a:xfrm>
            <a:custGeom>
              <a:avLst/>
              <a:gdLst/>
              <a:ahLst/>
              <a:cxnLst/>
              <a:rect l="l" t="t" r="r" b="b"/>
              <a:pathLst>
                <a:path w="15240" h="276225">
                  <a:moveTo>
                    <a:pt x="1524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5240" y="27584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4920" y="4867655"/>
              <a:ext cx="259079" cy="256032"/>
            </a:xfrm>
            <a:prstGeom prst="rect">
              <a:avLst/>
            </a:prstGeom>
          </p:spPr>
        </p:pic>
      </p:grpSp>
      <p:sp>
        <p:nvSpPr>
          <p:cNvPr id="31" name="object 31" descr=""/>
          <p:cNvSpPr/>
          <p:nvPr/>
        </p:nvSpPr>
        <p:spPr>
          <a:xfrm>
            <a:off x="7977856" y="0"/>
            <a:ext cx="1166495" cy="1968500"/>
          </a:xfrm>
          <a:custGeom>
            <a:avLst/>
            <a:gdLst/>
            <a:ahLst/>
            <a:cxnLst/>
            <a:rect l="l" t="t" r="r" b="b"/>
            <a:pathLst>
              <a:path w="1166495" h="1968500">
                <a:moveTo>
                  <a:pt x="1166143" y="1957851"/>
                </a:moveTo>
                <a:lnTo>
                  <a:pt x="1123311" y="1966613"/>
                </a:lnTo>
                <a:lnTo>
                  <a:pt x="1074147" y="1967960"/>
                </a:lnTo>
                <a:lnTo>
                  <a:pt x="1025545" y="1960649"/>
                </a:lnTo>
                <a:lnTo>
                  <a:pt x="979192" y="1944505"/>
                </a:lnTo>
                <a:lnTo>
                  <a:pt x="936781" y="1919351"/>
                </a:lnTo>
                <a:lnTo>
                  <a:pt x="900968" y="1885242"/>
                </a:lnTo>
                <a:lnTo>
                  <a:pt x="875238" y="1845324"/>
                </a:lnTo>
                <a:lnTo>
                  <a:pt x="858898" y="1801002"/>
                </a:lnTo>
                <a:lnTo>
                  <a:pt x="851258" y="1753686"/>
                </a:lnTo>
                <a:lnTo>
                  <a:pt x="851626" y="1704782"/>
                </a:lnTo>
                <a:lnTo>
                  <a:pt x="859311" y="1655699"/>
                </a:lnTo>
                <a:lnTo>
                  <a:pt x="873665" y="1607009"/>
                </a:lnTo>
                <a:lnTo>
                  <a:pt x="892746" y="1560081"/>
                </a:lnTo>
                <a:lnTo>
                  <a:pt x="914548" y="1514220"/>
                </a:lnTo>
                <a:lnTo>
                  <a:pt x="937066" y="1468729"/>
                </a:lnTo>
                <a:lnTo>
                  <a:pt x="958293" y="1422915"/>
                </a:lnTo>
                <a:lnTo>
                  <a:pt x="976224" y="1376080"/>
                </a:lnTo>
                <a:lnTo>
                  <a:pt x="988851" y="1327530"/>
                </a:lnTo>
                <a:lnTo>
                  <a:pt x="991635" y="1278988"/>
                </a:lnTo>
                <a:lnTo>
                  <a:pt x="983162" y="1235842"/>
                </a:lnTo>
                <a:lnTo>
                  <a:pt x="965628" y="1197019"/>
                </a:lnTo>
                <a:lnTo>
                  <a:pt x="941226" y="1161446"/>
                </a:lnTo>
                <a:lnTo>
                  <a:pt x="912153" y="1128050"/>
                </a:lnTo>
                <a:lnTo>
                  <a:pt x="880603" y="1095758"/>
                </a:lnTo>
                <a:lnTo>
                  <a:pt x="848770" y="1063498"/>
                </a:lnTo>
                <a:lnTo>
                  <a:pt x="814534" y="1023922"/>
                </a:lnTo>
                <a:lnTo>
                  <a:pt x="787100" y="983031"/>
                </a:lnTo>
                <a:lnTo>
                  <a:pt x="766220" y="940228"/>
                </a:lnTo>
                <a:lnTo>
                  <a:pt x="751648" y="894917"/>
                </a:lnTo>
                <a:lnTo>
                  <a:pt x="743137" y="846501"/>
                </a:lnTo>
                <a:lnTo>
                  <a:pt x="740439" y="794385"/>
                </a:lnTo>
                <a:lnTo>
                  <a:pt x="742108" y="749242"/>
                </a:lnTo>
                <a:lnTo>
                  <a:pt x="742741" y="703564"/>
                </a:lnTo>
                <a:lnTo>
                  <a:pt x="738635" y="658528"/>
                </a:lnTo>
                <a:lnTo>
                  <a:pt x="726088" y="615314"/>
                </a:lnTo>
                <a:lnTo>
                  <a:pt x="685543" y="555894"/>
                </a:lnTo>
                <a:lnTo>
                  <a:pt x="628806" y="512190"/>
                </a:lnTo>
                <a:lnTo>
                  <a:pt x="589318" y="491158"/>
                </a:lnTo>
                <a:lnTo>
                  <a:pt x="548002" y="473715"/>
                </a:lnTo>
                <a:lnTo>
                  <a:pt x="505287" y="459081"/>
                </a:lnTo>
                <a:lnTo>
                  <a:pt x="461604" y="446474"/>
                </a:lnTo>
                <a:lnTo>
                  <a:pt x="417384" y="435111"/>
                </a:lnTo>
                <a:lnTo>
                  <a:pt x="373056" y="424211"/>
                </a:lnTo>
                <a:lnTo>
                  <a:pt x="329052" y="412992"/>
                </a:lnTo>
                <a:lnTo>
                  <a:pt x="285801" y="400672"/>
                </a:lnTo>
                <a:lnTo>
                  <a:pt x="243734" y="386470"/>
                </a:lnTo>
                <a:lnTo>
                  <a:pt x="203281" y="369602"/>
                </a:lnTo>
                <a:lnTo>
                  <a:pt x="164872" y="349289"/>
                </a:lnTo>
                <a:lnTo>
                  <a:pt x="128938" y="324747"/>
                </a:lnTo>
                <a:lnTo>
                  <a:pt x="95909" y="295194"/>
                </a:lnTo>
                <a:lnTo>
                  <a:pt x="66216" y="259850"/>
                </a:lnTo>
                <a:lnTo>
                  <a:pt x="40288" y="217932"/>
                </a:lnTo>
                <a:lnTo>
                  <a:pt x="19725" y="170944"/>
                </a:lnTo>
                <a:lnTo>
                  <a:pt x="6388" y="122981"/>
                </a:lnTo>
                <a:lnTo>
                  <a:pt x="0" y="74668"/>
                </a:lnTo>
                <a:lnTo>
                  <a:pt x="280" y="26629"/>
                </a:lnTo>
                <a:lnTo>
                  <a:pt x="4048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0" y="3762652"/>
            <a:ext cx="579120" cy="1381125"/>
          </a:xfrm>
          <a:custGeom>
            <a:avLst/>
            <a:gdLst/>
            <a:ahLst/>
            <a:cxnLst/>
            <a:rect l="l" t="t" r="r" b="b"/>
            <a:pathLst>
              <a:path w="579120" h="1381125">
                <a:moveTo>
                  <a:pt x="5475" y="1380846"/>
                </a:moveTo>
                <a:lnTo>
                  <a:pt x="18053" y="1309625"/>
                </a:lnTo>
                <a:lnTo>
                  <a:pt x="22137" y="1260700"/>
                </a:lnTo>
                <a:lnTo>
                  <a:pt x="24090" y="1211418"/>
                </a:lnTo>
                <a:lnTo>
                  <a:pt x="24778" y="1162394"/>
                </a:lnTo>
                <a:lnTo>
                  <a:pt x="26380" y="1115634"/>
                </a:lnTo>
                <a:lnTo>
                  <a:pt x="30277" y="1067728"/>
                </a:lnTo>
                <a:lnTo>
                  <a:pt x="38455" y="1020466"/>
                </a:lnTo>
                <a:lnTo>
                  <a:pt x="52900" y="975635"/>
                </a:lnTo>
                <a:lnTo>
                  <a:pt x="75596" y="935026"/>
                </a:lnTo>
                <a:lnTo>
                  <a:pt x="105736" y="903162"/>
                </a:lnTo>
                <a:lnTo>
                  <a:pt x="146088" y="877866"/>
                </a:lnTo>
                <a:lnTo>
                  <a:pt x="190890" y="859788"/>
                </a:lnTo>
                <a:lnTo>
                  <a:pt x="237238" y="845344"/>
                </a:lnTo>
                <a:lnTo>
                  <a:pt x="282232" y="830950"/>
                </a:lnTo>
                <a:lnTo>
                  <a:pt x="318505" y="816228"/>
                </a:lnTo>
                <a:lnTo>
                  <a:pt x="353366" y="798466"/>
                </a:lnTo>
                <a:lnTo>
                  <a:pt x="386600" y="777832"/>
                </a:lnTo>
                <a:lnTo>
                  <a:pt x="417995" y="754496"/>
                </a:lnTo>
                <a:lnTo>
                  <a:pt x="454505" y="721782"/>
                </a:lnTo>
                <a:lnTo>
                  <a:pt x="487191" y="685752"/>
                </a:lnTo>
                <a:lnTo>
                  <a:pt x="515639" y="646536"/>
                </a:lnTo>
                <a:lnTo>
                  <a:pt x="539434" y="604261"/>
                </a:lnTo>
                <a:lnTo>
                  <a:pt x="558163" y="559056"/>
                </a:lnTo>
                <a:lnTo>
                  <a:pt x="571411" y="511049"/>
                </a:lnTo>
                <a:lnTo>
                  <a:pt x="578350" y="460324"/>
                </a:lnTo>
                <a:lnTo>
                  <a:pt x="579041" y="409387"/>
                </a:lnTo>
                <a:lnTo>
                  <a:pt x="573706" y="358855"/>
                </a:lnTo>
                <a:lnTo>
                  <a:pt x="562567" y="309344"/>
                </a:lnTo>
                <a:lnTo>
                  <a:pt x="545848" y="261470"/>
                </a:lnTo>
                <a:lnTo>
                  <a:pt x="523772" y="215848"/>
                </a:lnTo>
                <a:lnTo>
                  <a:pt x="496563" y="173094"/>
                </a:lnTo>
                <a:lnTo>
                  <a:pt x="464442" y="133824"/>
                </a:lnTo>
                <a:lnTo>
                  <a:pt x="427634" y="98655"/>
                </a:lnTo>
                <a:lnTo>
                  <a:pt x="387260" y="69010"/>
                </a:lnTo>
                <a:lnTo>
                  <a:pt x="343537" y="44439"/>
                </a:lnTo>
                <a:lnTo>
                  <a:pt x="297142" y="25098"/>
                </a:lnTo>
                <a:lnTo>
                  <a:pt x="248755" y="11142"/>
                </a:lnTo>
                <a:lnTo>
                  <a:pt x="199052" y="2724"/>
                </a:lnTo>
                <a:lnTo>
                  <a:pt x="148714" y="0"/>
                </a:lnTo>
                <a:lnTo>
                  <a:pt x="98419" y="3123"/>
                </a:lnTo>
                <a:lnTo>
                  <a:pt x="48844" y="12250"/>
                </a:lnTo>
                <a:lnTo>
                  <a:pt x="669" y="27535"/>
                </a:lnTo>
                <a:lnTo>
                  <a:pt x="0" y="2781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307091" y="0"/>
            <a:ext cx="426084" cy="287020"/>
          </a:xfrm>
          <a:custGeom>
            <a:avLst/>
            <a:gdLst/>
            <a:ahLst/>
            <a:cxnLst/>
            <a:rect l="l" t="t" r="r" b="b"/>
            <a:pathLst>
              <a:path w="426084" h="287020">
                <a:moveTo>
                  <a:pt x="15796" y="0"/>
                </a:moveTo>
                <a:lnTo>
                  <a:pt x="14224" y="3065"/>
                </a:lnTo>
                <a:lnTo>
                  <a:pt x="2198" y="47426"/>
                </a:lnTo>
                <a:lnTo>
                  <a:pt x="0" y="93432"/>
                </a:lnTo>
                <a:lnTo>
                  <a:pt x="8409" y="139441"/>
                </a:lnTo>
                <a:lnTo>
                  <a:pt x="28208" y="183816"/>
                </a:lnTo>
                <a:lnTo>
                  <a:pt x="60179" y="224916"/>
                </a:lnTo>
                <a:lnTo>
                  <a:pt x="93270" y="252530"/>
                </a:lnTo>
                <a:lnTo>
                  <a:pt x="129259" y="271720"/>
                </a:lnTo>
                <a:lnTo>
                  <a:pt x="167130" y="282924"/>
                </a:lnTo>
                <a:lnTo>
                  <a:pt x="205871" y="286582"/>
                </a:lnTo>
                <a:lnTo>
                  <a:pt x="244467" y="283134"/>
                </a:lnTo>
                <a:lnTo>
                  <a:pt x="281905" y="273018"/>
                </a:lnTo>
                <a:lnTo>
                  <a:pt x="317170" y="256674"/>
                </a:lnTo>
                <a:lnTo>
                  <a:pt x="349249" y="234540"/>
                </a:lnTo>
                <a:lnTo>
                  <a:pt x="377129" y="207057"/>
                </a:lnTo>
                <a:lnTo>
                  <a:pt x="399795" y="174663"/>
                </a:lnTo>
                <a:lnTo>
                  <a:pt x="416233" y="137798"/>
                </a:lnTo>
                <a:lnTo>
                  <a:pt x="425431" y="96900"/>
                </a:lnTo>
                <a:lnTo>
                  <a:pt x="426089" y="53034"/>
                </a:lnTo>
                <a:lnTo>
                  <a:pt x="417462" y="11284"/>
                </a:lnTo>
                <a:lnTo>
                  <a:pt x="41256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348296" y="4738801"/>
            <a:ext cx="865505" cy="405130"/>
          </a:xfrm>
          <a:custGeom>
            <a:avLst/>
            <a:gdLst/>
            <a:ahLst/>
            <a:cxnLst/>
            <a:rect l="l" t="t" r="r" b="b"/>
            <a:pathLst>
              <a:path w="865505" h="405129">
                <a:moveTo>
                  <a:pt x="57032" y="404697"/>
                </a:moveTo>
                <a:lnTo>
                  <a:pt x="29801" y="341837"/>
                </a:lnTo>
                <a:lnTo>
                  <a:pt x="15890" y="297243"/>
                </a:lnTo>
                <a:lnTo>
                  <a:pt x="5652" y="251396"/>
                </a:lnTo>
                <a:lnTo>
                  <a:pt x="454" y="208353"/>
                </a:lnTo>
                <a:lnTo>
                  <a:pt x="0" y="161876"/>
                </a:lnTo>
                <a:lnTo>
                  <a:pt x="5929" y="115450"/>
                </a:lnTo>
                <a:lnTo>
                  <a:pt x="19883" y="72563"/>
                </a:lnTo>
                <a:lnTo>
                  <a:pt x="43504" y="36701"/>
                </a:lnTo>
                <a:lnTo>
                  <a:pt x="78434" y="11351"/>
                </a:lnTo>
                <a:lnTo>
                  <a:pt x="126314" y="0"/>
                </a:lnTo>
                <a:lnTo>
                  <a:pt x="166346" y="5162"/>
                </a:lnTo>
                <a:lnTo>
                  <a:pt x="201908" y="22318"/>
                </a:lnTo>
                <a:lnTo>
                  <a:pt x="233560" y="47282"/>
                </a:lnTo>
                <a:lnTo>
                  <a:pt x="261861" y="75869"/>
                </a:lnTo>
                <a:lnTo>
                  <a:pt x="291284" y="106482"/>
                </a:lnTo>
                <a:lnTo>
                  <a:pt x="321823" y="135559"/>
                </a:lnTo>
                <a:lnTo>
                  <a:pt x="354035" y="162684"/>
                </a:lnTo>
                <a:lnTo>
                  <a:pt x="388480" y="187439"/>
                </a:lnTo>
                <a:lnTo>
                  <a:pt x="427513" y="210822"/>
                </a:lnTo>
                <a:lnTo>
                  <a:pt x="468360" y="231694"/>
                </a:lnTo>
                <a:lnTo>
                  <a:pt x="510603" y="249777"/>
                </a:lnTo>
                <a:lnTo>
                  <a:pt x="553822" y="264794"/>
                </a:lnTo>
                <a:lnTo>
                  <a:pt x="593133" y="274833"/>
                </a:lnTo>
                <a:lnTo>
                  <a:pt x="632586" y="283757"/>
                </a:lnTo>
                <a:lnTo>
                  <a:pt x="671760" y="293240"/>
                </a:lnTo>
                <a:lnTo>
                  <a:pt x="710235" y="304954"/>
                </a:lnTo>
                <a:lnTo>
                  <a:pt x="752853" y="321062"/>
                </a:lnTo>
                <a:lnTo>
                  <a:pt x="793830" y="342555"/>
                </a:lnTo>
                <a:lnTo>
                  <a:pt x="831160" y="369358"/>
                </a:lnTo>
                <a:lnTo>
                  <a:pt x="862835" y="401390"/>
                </a:lnTo>
                <a:lnTo>
                  <a:pt x="864971" y="40469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9596" y="186055"/>
            <a:ext cx="7150734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/>
              <a:t>I</a:t>
            </a:r>
            <a:r>
              <a:rPr dirty="0" spc="-200"/>
              <a:t>NITIAL</a:t>
            </a:r>
            <a:r>
              <a:rPr dirty="0" spc="-125"/>
              <a:t> </a:t>
            </a:r>
            <a:r>
              <a:rPr dirty="0" spc="-85"/>
              <a:t>IMPLEMENTATION</a:t>
            </a:r>
            <a:r>
              <a:rPr dirty="0" spc="-105"/>
              <a:t> </a:t>
            </a:r>
            <a:r>
              <a:rPr dirty="0"/>
              <a:t>COSTS</a:t>
            </a:r>
            <a:r>
              <a:rPr dirty="0" spc="-130"/>
              <a:t> </a:t>
            </a:r>
            <a:r>
              <a:rPr dirty="0" spc="-10"/>
              <a:t>BREAKDOWN</a:t>
            </a:r>
            <a:endParaRPr sz="3200"/>
          </a:p>
        </p:txBody>
      </p: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495300" y="962977"/>
          <a:ext cx="3491865" cy="2991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/>
                <a:gridCol w="1135380"/>
                <a:gridCol w="1135380"/>
              </a:tblGrid>
              <a:tr h="5276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Resource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17272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Utilization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17272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Costs</a:t>
                      </a:r>
                      <a:r>
                        <a:rPr dirty="0" sz="1200" spc="-55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700" spc="-10" b="1">
                          <a:solidFill>
                            <a:srgbClr val="243E55"/>
                          </a:solidFill>
                          <a:latin typeface="Tahoma"/>
                          <a:cs typeface="Tahoma"/>
                        </a:rPr>
                        <a:t>(APPROX)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B="0" marT="7048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87922A">
                        <a:alpha val="12156"/>
                      </a:srgbClr>
                    </a:solidFil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Labor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31%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Rs.18600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Equipment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Rs.15000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Materials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26%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Rs.15600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3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Energy</a:t>
                      </a:r>
                      <a:r>
                        <a:rPr dirty="0" sz="1100" spc="-65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100" spc="-2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4%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Rs.2400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1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Overhead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Rs.4800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3906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 spc="-10" b="1">
                          <a:solidFill>
                            <a:srgbClr val="243E55"/>
                          </a:solidFill>
                          <a:latin typeface="Trebuchet MS"/>
                          <a:cs typeface="Trebuchet MS"/>
                        </a:rPr>
                        <a:t>Other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8699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 spc="-25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99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 spc="-10">
                          <a:solidFill>
                            <a:srgbClr val="243E55"/>
                          </a:solidFill>
                          <a:latin typeface="Arial MT"/>
                          <a:cs typeface="Arial MT"/>
                        </a:rPr>
                        <a:t>Rs.3600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6995">
                    <a:lnL w="9525">
                      <a:solidFill>
                        <a:srgbClr val="243E55"/>
                      </a:solidFill>
                      <a:prstDash val="solid"/>
                    </a:lnL>
                    <a:lnR w="9525">
                      <a:solidFill>
                        <a:srgbClr val="243E55"/>
                      </a:solidFill>
                      <a:prstDash val="solid"/>
                    </a:lnR>
                    <a:lnT w="9525">
                      <a:solidFill>
                        <a:srgbClr val="243E55"/>
                      </a:solidFill>
                      <a:prstDash val="solid"/>
                    </a:lnT>
                    <a:lnB w="9525">
                      <a:solidFill>
                        <a:srgbClr val="243E55"/>
                      </a:solidFill>
                      <a:prstDash val="solid"/>
                    </a:lnB>
                    <a:solidFill>
                      <a:srgbClr val="FFFCF7"/>
                    </a:solidFill>
                  </a:tcPr>
                </a:tc>
              </a:tr>
            </a:tbl>
          </a:graphicData>
        </a:graphic>
      </p:graphicFrame>
      <p:sp>
        <p:nvSpPr>
          <p:cNvPr id="37" name="object 37" descr=""/>
          <p:cNvSpPr txBox="1"/>
          <p:nvPr/>
        </p:nvSpPr>
        <p:spPr>
          <a:xfrm>
            <a:off x="4311396" y="967739"/>
            <a:ext cx="1896110" cy="40132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48260" rIns="0" bIns="0" rtlCol="0" vert="horz">
            <a:spAutoFit/>
          </a:bodyPr>
          <a:lstStyle/>
          <a:p>
            <a:pPr marL="481965">
              <a:lnSpc>
                <a:spcPct val="100000"/>
              </a:lnSpc>
              <a:spcBef>
                <a:spcPts val="380"/>
              </a:spcBef>
            </a:pPr>
            <a:r>
              <a:rPr dirty="0" sz="2000" spc="-10" b="1">
                <a:solidFill>
                  <a:srgbClr val="87922A"/>
                </a:solidFill>
                <a:latin typeface="Tahoma"/>
                <a:cs typeface="Tahoma"/>
              </a:rPr>
              <a:t>40-</a:t>
            </a:r>
            <a:r>
              <a:rPr dirty="0" sz="2000" spc="-25" b="1">
                <a:solidFill>
                  <a:srgbClr val="87922A"/>
                </a:solidFill>
                <a:latin typeface="Tahoma"/>
                <a:cs typeface="Tahoma"/>
              </a:rPr>
              <a:t>60K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597395" y="967739"/>
            <a:ext cx="1896110" cy="401320"/>
          </a:xfrm>
          <a:prstGeom prst="rect">
            <a:avLst/>
          </a:prstGeom>
          <a:solidFill>
            <a:srgbClr val="FFFCF7"/>
          </a:solidFill>
        </p:spPr>
        <p:txBody>
          <a:bodyPr wrap="square" lIns="0" tIns="48260" rIns="0" bIns="0" rtlCol="0" vert="horz">
            <a:spAutoFit/>
          </a:bodyPr>
          <a:lstStyle/>
          <a:p>
            <a:pPr marL="188595">
              <a:lnSpc>
                <a:spcPct val="100000"/>
              </a:lnSpc>
              <a:spcBef>
                <a:spcPts val="380"/>
              </a:spcBef>
            </a:pPr>
            <a:r>
              <a:rPr dirty="0" sz="2000" spc="-75" b="1">
                <a:solidFill>
                  <a:srgbClr val="87922A"/>
                </a:solidFill>
                <a:latin typeface="Tahoma"/>
                <a:cs typeface="Tahoma"/>
              </a:rPr>
              <a:t>UNDER</a:t>
            </a:r>
            <a:r>
              <a:rPr dirty="0" sz="2000" spc="-120" b="1">
                <a:solidFill>
                  <a:srgbClr val="87922A"/>
                </a:solidFill>
                <a:latin typeface="Tahoma"/>
                <a:cs typeface="Tahoma"/>
              </a:rPr>
              <a:t> </a:t>
            </a:r>
            <a:r>
              <a:rPr dirty="0" sz="2000" spc="-20" b="1">
                <a:solidFill>
                  <a:srgbClr val="87922A"/>
                </a:solidFill>
                <a:latin typeface="Tahoma"/>
                <a:cs typeface="Tahoma"/>
              </a:rPr>
              <a:t>100h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03555">
              <a:lnSpc>
                <a:spcPct val="100000"/>
              </a:lnSpc>
              <a:spcBef>
                <a:spcPts val="100"/>
              </a:spcBef>
              <a:tabLst>
                <a:tab pos="2578735" algn="l"/>
              </a:tabLst>
            </a:pPr>
            <a:r>
              <a:rPr dirty="0" spc="-70"/>
              <a:t>TOTAL</a:t>
            </a:r>
            <a:r>
              <a:rPr dirty="0" spc="-30"/>
              <a:t> </a:t>
            </a:r>
            <a:r>
              <a:rPr dirty="0" spc="-50"/>
              <a:t>INITIAL</a:t>
            </a:r>
            <a:r>
              <a:rPr dirty="0" spc="-40"/>
              <a:t> </a:t>
            </a:r>
            <a:r>
              <a:rPr dirty="0" spc="-20"/>
              <a:t>COST</a:t>
            </a:r>
            <a:r>
              <a:rPr dirty="0"/>
              <a:t>	</a:t>
            </a:r>
            <a:r>
              <a:rPr dirty="0" spc="-95"/>
              <a:t>TIME</a:t>
            </a:r>
            <a:r>
              <a:rPr dirty="0" spc="-50"/>
              <a:t> </a:t>
            </a:r>
            <a:r>
              <a:rPr dirty="0" spc="-125"/>
              <a:t>OF</a:t>
            </a:r>
            <a:r>
              <a:rPr dirty="0" spc="-40"/>
              <a:t> </a:t>
            </a:r>
            <a:r>
              <a:rPr dirty="0" spc="-10"/>
              <a:t>IMPLEMENTATION</a:t>
            </a:r>
          </a:p>
          <a:p>
            <a:pPr>
              <a:lnSpc>
                <a:spcPct val="100000"/>
              </a:lnSpc>
              <a:spcBef>
                <a:spcPts val="330"/>
              </a:spcBef>
            </a:pPr>
          </a:p>
          <a:p>
            <a:pPr marL="317500" marR="54610" indent="-3048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17500" algn="l"/>
              </a:tabLst>
            </a:pPr>
            <a:r>
              <a:rPr dirty="0" spc="-50">
                <a:solidFill>
                  <a:srgbClr val="000000"/>
                </a:solidFill>
              </a:rPr>
              <a:t>This </a:t>
            </a:r>
            <a:r>
              <a:rPr dirty="0" spc="-25">
                <a:solidFill>
                  <a:srgbClr val="000000"/>
                </a:solidFill>
              </a:rPr>
              <a:t>table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is </a:t>
            </a:r>
            <a:r>
              <a:rPr dirty="0" spc="-45">
                <a:solidFill>
                  <a:srgbClr val="000000"/>
                </a:solidFill>
              </a:rPr>
              <a:t>consist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total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65">
                <a:solidFill>
                  <a:srgbClr val="000000"/>
                </a:solidFill>
              </a:rPr>
              <a:t>approx.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Initial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cost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implement</a:t>
            </a:r>
            <a:r>
              <a:rPr dirty="0" spc="-25">
                <a:solidFill>
                  <a:srgbClr val="000000"/>
                </a:solidFill>
              </a:rPr>
              <a:t> the </a:t>
            </a:r>
            <a:r>
              <a:rPr dirty="0" spc="-30">
                <a:solidFill>
                  <a:srgbClr val="000000"/>
                </a:solidFill>
              </a:rPr>
              <a:t>cooling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solution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in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a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160">
                <a:solidFill>
                  <a:srgbClr val="000000"/>
                </a:solidFill>
              </a:rPr>
              <a:t>15x15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feet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area.</a:t>
            </a:r>
          </a:p>
          <a:p>
            <a:pPr marL="317500" marR="13970" indent="-3048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7500" algn="l"/>
              </a:tabLst>
            </a:pPr>
            <a:r>
              <a:rPr dirty="0" spc="-75">
                <a:solidFill>
                  <a:srgbClr val="000000"/>
                </a:solidFill>
              </a:rPr>
              <a:t>Cost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effective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solution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providing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constant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cooling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dirty="0" spc="-35">
                <a:solidFill>
                  <a:srgbClr val="000000"/>
                </a:solidFill>
              </a:rPr>
              <a:t> structures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in </a:t>
            </a:r>
            <a:r>
              <a:rPr dirty="0" spc="-40">
                <a:solidFill>
                  <a:srgbClr val="000000"/>
                </a:solidFill>
              </a:rPr>
              <a:t>replacement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traditional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way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cooling</a:t>
            </a:r>
            <a:r>
              <a:rPr dirty="0" spc="-6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with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natural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cooling system.</a:t>
            </a:r>
          </a:p>
          <a:p>
            <a:pPr marL="317500" marR="161925" indent="-3048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7500" algn="l"/>
              </a:tabLst>
            </a:pPr>
            <a:r>
              <a:rPr dirty="0" spc="-50">
                <a:solidFill>
                  <a:srgbClr val="000000"/>
                </a:solidFill>
              </a:rPr>
              <a:t>This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system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35">
                <a:solidFill>
                  <a:srgbClr val="000000"/>
                </a:solidFill>
              </a:rPr>
              <a:t> cooling</a:t>
            </a:r>
            <a:r>
              <a:rPr dirty="0" spc="-65">
                <a:solidFill>
                  <a:srgbClr val="000000"/>
                </a:solidFill>
              </a:rPr>
              <a:t> </a:t>
            </a:r>
            <a:r>
              <a:rPr dirty="0" spc="-40">
                <a:solidFill>
                  <a:srgbClr val="000000"/>
                </a:solidFill>
              </a:rPr>
              <a:t>require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material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that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need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dirty="0" spc="-55">
                <a:solidFill>
                  <a:srgbClr val="000000"/>
                </a:solidFill>
              </a:rPr>
              <a:t> be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out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source </a:t>
            </a:r>
            <a:r>
              <a:rPr dirty="0" spc="-10">
                <a:solidFill>
                  <a:srgbClr val="000000"/>
                </a:solidFill>
              </a:rPr>
              <a:t>from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various </a:t>
            </a:r>
            <a:r>
              <a:rPr dirty="0" spc="-20">
                <a:solidFill>
                  <a:srgbClr val="000000"/>
                </a:solidFill>
              </a:rPr>
              <a:t>different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vendors and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places.</a:t>
            </a:r>
          </a:p>
          <a:p>
            <a:pPr marL="317500" marR="5080" indent="-3048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7500" algn="l"/>
              </a:tabLst>
            </a:pPr>
            <a:r>
              <a:rPr dirty="0" spc="-55">
                <a:solidFill>
                  <a:srgbClr val="000000"/>
                </a:solidFill>
              </a:rPr>
              <a:t>The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cost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40">
                <a:solidFill>
                  <a:srgbClr val="000000"/>
                </a:solidFill>
              </a:rPr>
              <a:t>comparing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traditional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way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is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90">
                <a:solidFill>
                  <a:srgbClr val="000000"/>
                </a:solidFill>
              </a:rPr>
              <a:t>as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low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90">
                <a:solidFill>
                  <a:srgbClr val="000000"/>
                </a:solidFill>
              </a:rPr>
              <a:t>as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8-</a:t>
            </a:r>
            <a:r>
              <a:rPr dirty="0" spc="-105">
                <a:solidFill>
                  <a:srgbClr val="000000"/>
                </a:solidFill>
              </a:rPr>
              <a:t>10%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and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give </a:t>
            </a:r>
            <a:r>
              <a:rPr dirty="0" spc="-30">
                <a:solidFill>
                  <a:srgbClr val="000000"/>
                </a:solidFill>
              </a:rPr>
              <a:t>solution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cooling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45">
                <a:solidFill>
                  <a:srgbClr val="000000"/>
                </a:solidFill>
              </a:rPr>
              <a:t>5-</a:t>
            </a:r>
            <a:r>
              <a:rPr dirty="0" spc="-145">
                <a:solidFill>
                  <a:srgbClr val="000000"/>
                </a:solidFill>
              </a:rPr>
              <a:t>15%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more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effectively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also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reduce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 spc="-35">
                <a:solidFill>
                  <a:srgbClr val="000000"/>
                </a:solidFill>
              </a:rPr>
              <a:t>working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30">
                <a:solidFill>
                  <a:srgbClr val="000000"/>
                </a:solidFill>
              </a:rPr>
              <a:t>cost.</a:t>
            </a:r>
          </a:p>
          <a:p>
            <a:pPr marL="316865" indent="-3041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6865" algn="l"/>
              </a:tabLst>
            </a:pPr>
            <a:r>
              <a:rPr dirty="0">
                <a:solidFill>
                  <a:srgbClr val="000000"/>
                </a:solidFill>
              </a:rPr>
              <a:t>80%</a:t>
            </a:r>
            <a:r>
              <a:rPr dirty="0" spc="-45">
                <a:solidFill>
                  <a:srgbClr val="000000"/>
                </a:solidFill>
              </a:rPr>
              <a:t> power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saving</a:t>
            </a:r>
            <a:r>
              <a:rPr dirty="0" spc="-7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then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60">
                <a:solidFill>
                  <a:srgbClr val="000000"/>
                </a:solidFill>
              </a:rPr>
              <a:t>classic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75">
                <a:solidFill>
                  <a:srgbClr val="000000"/>
                </a:solidFill>
              </a:rPr>
              <a:t>ac’s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55">
                <a:solidFill>
                  <a:srgbClr val="000000"/>
                </a:solidFill>
              </a:rPr>
              <a:t>and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other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way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cooling.</a:t>
            </a:r>
          </a:p>
        </p:txBody>
      </p:sp>
      <p:sp>
        <p:nvSpPr>
          <p:cNvPr id="40" name="object 40" descr=""/>
          <p:cNvSpPr txBox="1"/>
          <p:nvPr/>
        </p:nvSpPr>
        <p:spPr>
          <a:xfrm>
            <a:off x="263753" y="4658664"/>
            <a:ext cx="7066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Wingdings"/>
              <a:buChar char=""/>
              <a:tabLst>
                <a:tab pos="184785" algn="l"/>
              </a:tabLst>
            </a:pP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Due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production</a:t>
            </a:r>
            <a:r>
              <a:rPr dirty="0" sz="10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243E55"/>
                </a:solidFill>
                <a:latin typeface="Arial MT"/>
                <a:cs typeface="Arial MT"/>
              </a:rPr>
              <a:t>costs,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which 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vary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city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city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based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on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transportation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243E55"/>
                </a:solidFill>
                <a:latin typeface="Arial MT"/>
                <a:cs typeface="Arial MT"/>
              </a:rPr>
              <a:t>costs,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data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43E55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set</a:t>
            </a:r>
            <a:r>
              <a:rPr dirty="0" sz="10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stone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subject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	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change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When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65">
                <a:solidFill>
                  <a:srgbClr val="243E55"/>
                </a:solidFill>
                <a:latin typeface="Arial MT"/>
                <a:cs typeface="Arial MT"/>
              </a:rPr>
              <a:t>seen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more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5">
                <a:solidFill>
                  <a:srgbClr val="243E55"/>
                </a:solidFill>
                <a:latin typeface="Arial MT"/>
                <a:cs typeface="Arial MT"/>
              </a:rPr>
              <a:t>broadly,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data </a:t>
            </a:r>
            <a:r>
              <a:rPr dirty="0" sz="10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40">
                <a:solidFill>
                  <a:srgbClr val="243E55"/>
                </a:solidFill>
                <a:latin typeface="Arial MT"/>
                <a:cs typeface="Arial MT"/>
              </a:rPr>
              <a:t>regarded</a:t>
            </a:r>
            <a:r>
              <a:rPr dirty="0" sz="10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80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7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243E55"/>
                </a:solidFill>
                <a:latin typeface="Arial MT"/>
                <a:cs typeface="Arial MT"/>
              </a:rPr>
              <a:t> mid-</a:t>
            </a:r>
            <a:r>
              <a:rPr dirty="0" sz="1000" spc="-55">
                <a:solidFill>
                  <a:srgbClr val="243E55"/>
                </a:solidFill>
                <a:latin typeface="Arial MT"/>
                <a:cs typeface="Arial MT"/>
              </a:rPr>
              <a:t>sized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243E55"/>
                </a:solidFill>
                <a:latin typeface="Arial MT"/>
                <a:cs typeface="Arial MT"/>
              </a:rPr>
              <a:t>urban</a:t>
            </a:r>
            <a:r>
              <a:rPr dirty="0" sz="10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43E55"/>
                </a:solidFill>
                <a:latin typeface="Arial MT"/>
                <a:cs typeface="Arial MT"/>
              </a:rPr>
              <a:t>city.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17410" y="1608709"/>
            <a:ext cx="4426585" cy="3535045"/>
            <a:chOff x="4717410" y="1608709"/>
            <a:chExt cx="4426585" cy="3535045"/>
          </a:xfrm>
        </p:grpSpPr>
        <p:sp>
          <p:nvSpPr>
            <p:cNvPr id="3" name="object 3" descr=""/>
            <p:cNvSpPr/>
            <p:nvPr/>
          </p:nvSpPr>
          <p:spPr>
            <a:xfrm>
              <a:off x="4717410" y="1608709"/>
              <a:ext cx="4426585" cy="3535045"/>
            </a:xfrm>
            <a:custGeom>
              <a:avLst/>
              <a:gdLst/>
              <a:ahLst/>
              <a:cxnLst/>
              <a:rect l="l" t="t" r="r" b="b"/>
              <a:pathLst>
                <a:path w="4426584" h="3535045">
                  <a:moveTo>
                    <a:pt x="595252" y="2748914"/>
                  </a:moveTo>
                  <a:lnTo>
                    <a:pt x="546474" y="2750333"/>
                  </a:lnTo>
                  <a:lnTo>
                    <a:pt x="498076" y="2754632"/>
                  </a:lnTo>
                  <a:lnTo>
                    <a:pt x="450333" y="2761879"/>
                  </a:lnTo>
                  <a:lnTo>
                    <a:pt x="403520" y="2772141"/>
                  </a:lnTo>
                  <a:lnTo>
                    <a:pt x="357914" y="2785485"/>
                  </a:lnTo>
                  <a:lnTo>
                    <a:pt x="313788" y="2801979"/>
                  </a:lnTo>
                  <a:lnTo>
                    <a:pt x="271418" y="2821689"/>
                  </a:lnTo>
                  <a:lnTo>
                    <a:pt x="231080" y="2844681"/>
                  </a:lnTo>
                  <a:lnTo>
                    <a:pt x="193049" y="2871025"/>
                  </a:lnTo>
                  <a:lnTo>
                    <a:pt x="157599" y="2900785"/>
                  </a:lnTo>
                  <a:lnTo>
                    <a:pt x="125006" y="2934030"/>
                  </a:lnTo>
                  <a:lnTo>
                    <a:pt x="95545" y="2970826"/>
                  </a:lnTo>
                  <a:lnTo>
                    <a:pt x="69491" y="3011240"/>
                  </a:lnTo>
                  <a:lnTo>
                    <a:pt x="47120" y="3055340"/>
                  </a:lnTo>
                  <a:lnTo>
                    <a:pt x="29538" y="3100525"/>
                  </a:lnTo>
                  <a:lnTo>
                    <a:pt x="16131" y="3146879"/>
                  </a:lnTo>
                  <a:lnTo>
                    <a:pt x="6803" y="3194111"/>
                  </a:lnTo>
                  <a:lnTo>
                    <a:pt x="1458" y="3241932"/>
                  </a:lnTo>
                  <a:lnTo>
                    <a:pt x="0" y="3290050"/>
                  </a:lnTo>
                  <a:lnTo>
                    <a:pt x="2330" y="3338176"/>
                  </a:lnTo>
                  <a:lnTo>
                    <a:pt x="8354" y="3386020"/>
                  </a:lnTo>
                  <a:lnTo>
                    <a:pt x="17973" y="3433290"/>
                  </a:lnTo>
                  <a:lnTo>
                    <a:pt x="31093" y="3479696"/>
                  </a:lnTo>
                  <a:lnTo>
                    <a:pt x="47615" y="3524949"/>
                  </a:lnTo>
                  <a:lnTo>
                    <a:pt x="52069" y="3534789"/>
                  </a:lnTo>
                  <a:lnTo>
                    <a:pt x="4426588" y="3534789"/>
                  </a:lnTo>
                  <a:lnTo>
                    <a:pt x="4426588" y="2871788"/>
                  </a:lnTo>
                  <a:lnTo>
                    <a:pt x="1341767" y="2871788"/>
                  </a:lnTo>
                  <a:lnTo>
                    <a:pt x="1291758" y="2869147"/>
                  </a:lnTo>
                  <a:lnTo>
                    <a:pt x="1241977" y="2863963"/>
                  </a:lnTo>
                  <a:lnTo>
                    <a:pt x="1192381" y="2856639"/>
                  </a:lnTo>
                  <a:lnTo>
                    <a:pt x="1142923" y="2847579"/>
                  </a:lnTo>
                  <a:lnTo>
                    <a:pt x="1093560" y="2837188"/>
                  </a:lnTo>
                  <a:lnTo>
                    <a:pt x="1044246" y="2825869"/>
                  </a:lnTo>
                  <a:lnTo>
                    <a:pt x="896154" y="2790388"/>
                  </a:lnTo>
                  <a:lnTo>
                    <a:pt x="846590" y="2779399"/>
                  </a:lnTo>
                  <a:lnTo>
                    <a:pt x="796851" y="2769501"/>
                  </a:lnTo>
                  <a:lnTo>
                    <a:pt x="746893" y="2761101"/>
                  </a:lnTo>
                  <a:lnTo>
                    <a:pt x="696670" y="2754600"/>
                  </a:lnTo>
                  <a:lnTo>
                    <a:pt x="646138" y="2750403"/>
                  </a:lnTo>
                  <a:lnTo>
                    <a:pt x="595252" y="2748914"/>
                  </a:lnTo>
                  <a:close/>
                </a:path>
                <a:path w="4426584" h="3535045">
                  <a:moveTo>
                    <a:pt x="3922042" y="0"/>
                  </a:moveTo>
                  <a:lnTo>
                    <a:pt x="3874861" y="775"/>
                  </a:lnTo>
                  <a:lnTo>
                    <a:pt x="3827686" y="4285"/>
                  </a:lnTo>
                  <a:lnTo>
                    <a:pt x="3780642" y="10554"/>
                  </a:lnTo>
                  <a:lnTo>
                    <a:pt x="3733855" y="19609"/>
                  </a:lnTo>
                  <a:lnTo>
                    <a:pt x="3687450" y="31473"/>
                  </a:lnTo>
                  <a:lnTo>
                    <a:pt x="3641555" y="46172"/>
                  </a:lnTo>
                  <a:lnTo>
                    <a:pt x="3596294" y="63733"/>
                  </a:lnTo>
                  <a:lnTo>
                    <a:pt x="3551794" y="84179"/>
                  </a:lnTo>
                  <a:lnTo>
                    <a:pt x="3508181" y="107536"/>
                  </a:lnTo>
                  <a:lnTo>
                    <a:pt x="3465580" y="133829"/>
                  </a:lnTo>
                  <a:lnTo>
                    <a:pt x="3424117" y="163084"/>
                  </a:lnTo>
                  <a:lnTo>
                    <a:pt x="3383918" y="195325"/>
                  </a:lnTo>
                  <a:lnTo>
                    <a:pt x="3346338" y="229516"/>
                  </a:lnTo>
                  <a:lnTo>
                    <a:pt x="3312194" y="264755"/>
                  </a:lnTo>
                  <a:lnTo>
                    <a:pt x="3281318" y="300992"/>
                  </a:lnTo>
                  <a:lnTo>
                    <a:pt x="3253542" y="338179"/>
                  </a:lnTo>
                  <a:lnTo>
                    <a:pt x="3228697" y="376269"/>
                  </a:lnTo>
                  <a:lnTo>
                    <a:pt x="3206616" y="415212"/>
                  </a:lnTo>
                  <a:lnTo>
                    <a:pt x="3187129" y="454961"/>
                  </a:lnTo>
                  <a:lnTo>
                    <a:pt x="3170068" y="495467"/>
                  </a:lnTo>
                  <a:lnTo>
                    <a:pt x="3155265" y="536681"/>
                  </a:lnTo>
                  <a:lnTo>
                    <a:pt x="3142551" y="578556"/>
                  </a:lnTo>
                  <a:lnTo>
                    <a:pt x="3131759" y="621043"/>
                  </a:lnTo>
                  <a:lnTo>
                    <a:pt x="3122719" y="664094"/>
                  </a:lnTo>
                  <a:lnTo>
                    <a:pt x="3115263" y="707660"/>
                  </a:lnTo>
                  <a:lnTo>
                    <a:pt x="3109223" y="751693"/>
                  </a:lnTo>
                  <a:lnTo>
                    <a:pt x="3104431" y="796145"/>
                  </a:lnTo>
                  <a:lnTo>
                    <a:pt x="3100717" y="840966"/>
                  </a:lnTo>
                  <a:lnTo>
                    <a:pt x="3097914" y="886110"/>
                  </a:lnTo>
                  <a:lnTo>
                    <a:pt x="3095854" y="931527"/>
                  </a:lnTo>
                  <a:lnTo>
                    <a:pt x="3094367" y="977170"/>
                  </a:lnTo>
                  <a:lnTo>
                    <a:pt x="3093286" y="1022989"/>
                  </a:lnTo>
                  <a:lnTo>
                    <a:pt x="3092441" y="1068937"/>
                  </a:lnTo>
                  <a:lnTo>
                    <a:pt x="3091666" y="1114965"/>
                  </a:lnTo>
                  <a:lnTo>
                    <a:pt x="3090790" y="1161025"/>
                  </a:lnTo>
                  <a:lnTo>
                    <a:pt x="3089647" y="1207068"/>
                  </a:lnTo>
                  <a:lnTo>
                    <a:pt x="3088066" y="1253046"/>
                  </a:lnTo>
                  <a:lnTo>
                    <a:pt x="3085881" y="1298912"/>
                  </a:lnTo>
                  <a:lnTo>
                    <a:pt x="3082923" y="1344615"/>
                  </a:lnTo>
                  <a:lnTo>
                    <a:pt x="3079022" y="1390108"/>
                  </a:lnTo>
                  <a:lnTo>
                    <a:pt x="3074012" y="1435344"/>
                  </a:lnTo>
                  <a:lnTo>
                    <a:pt x="3067723" y="1480272"/>
                  </a:lnTo>
                  <a:lnTo>
                    <a:pt x="3059987" y="1524846"/>
                  </a:lnTo>
                  <a:lnTo>
                    <a:pt x="3050636" y="1569016"/>
                  </a:lnTo>
                  <a:lnTo>
                    <a:pt x="3039501" y="1612734"/>
                  </a:lnTo>
                  <a:lnTo>
                    <a:pt x="3026413" y="1655952"/>
                  </a:lnTo>
                  <a:lnTo>
                    <a:pt x="3010525" y="1699651"/>
                  </a:lnTo>
                  <a:lnTo>
                    <a:pt x="2991835" y="1742680"/>
                  </a:lnTo>
                  <a:lnTo>
                    <a:pt x="2970047" y="1784388"/>
                  </a:lnTo>
                  <a:lnTo>
                    <a:pt x="2944861" y="1824121"/>
                  </a:lnTo>
                  <a:lnTo>
                    <a:pt x="2915981" y="1861226"/>
                  </a:lnTo>
                  <a:lnTo>
                    <a:pt x="2883109" y="1895049"/>
                  </a:lnTo>
                  <a:lnTo>
                    <a:pt x="2845946" y="1924938"/>
                  </a:lnTo>
                  <a:lnTo>
                    <a:pt x="2802296" y="1952572"/>
                  </a:lnTo>
                  <a:lnTo>
                    <a:pt x="2756015" y="1974770"/>
                  </a:lnTo>
                  <a:lnTo>
                    <a:pt x="2707661" y="1992491"/>
                  </a:lnTo>
                  <a:lnTo>
                    <a:pt x="2657796" y="2006695"/>
                  </a:lnTo>
                  <a:lnTo>
                    <a:pt x="2606978" y="2018338"/>
                  </a:lnTo>
                  <a:lnTo>
                    <a:pt x="2454405" y="2047493"/>
                  </a:lnTo>
                  <a:lnTo>
                    <a:pt x="2403720" y="2060118"/>
                  </a:lnTo>
                  <a:lnTo>
                    <a:pt x="2355232" y="2074688"/>
                  </a:lnTo>
                  <a:lnTo>
                    <a:pt x="2308845" y="2091268"/>
                  </a:lnTo>
                  <a:lnTo>
                    <a:pt x="2264461" y="2109927"/>
                  </a:lnTo>
                  <a:lnTo>
                    <a:pt x="2221984" y="2130730"/>
                  </a:lnTo>
                  <a:lnTo>
                    <a:pt x="2181318" y="2153744"/>
                  </a:lnTo>
                  <a:lnTo>
                    <a:pt x="2142366" y="2179037"/>
                  </a:lnTo>
                  <a:lnTo>
                    <a:pt x="2105032" y="2206674"/>
                  </a:lnTo>
                  <a:lnTo>
                    <a:pt x="2069218" y="2236722"/>
                  </a:lnTo>
                  <a:lnTo>
                    <a:pt x="2034828" y="2269249"/>
                  </a:lnTo>
                  <a:lnTo>
                    <a:pt x="2001765" y="2304321"/>
                  </a:lnTo>
                  <a:lnTo>
                    <a:pt x="1969933" y="2342004"/>
                  </a:lnTo>
                  <a:lnTo>
                    <a:pt x="1939236" y="2382365"/>
                  </a:lnTo>
                  <a:lnTo>
                    <a:pt x="1909575" y="2425471"/>
                  </a:lnTo>
                  <a:lnTo>
                    <a:pt x="1883312" y="2465981"/>
                  </a:lnTo>
                  <a:lnTo>
                    <a:pt x="1831540" y="2547685"/>
                  </a:lnTo>
                  <a:lnTo>
                    <a:pt x="1805317" y="2587996"/>
                  </a:lnTo>
                  <a:lnTo>
                    <a:pt x="1778394" y="2627356"/>
                  </a:lnTo>
                  <a:lnTo>
                    <a:pt x="1750413" y="2665324"/>
                  </a:lnTo>
                  <a:lnTo>
                    <a:pt x="1721017" y="2701458"/>
                  </a:lnTo>
                  <a:lnTo>
                    <a:pt x="1689849" y="2735317"/>
                  </a:lnTo>
                  <a:lnTo>
                    <a:pt x="1656552" y="2766457"/>
                  </a:lnTo>
                  <a:lnTo>
                    <a:pt x="1620768" y="2794438"/>
                  </a:lnTo>
                  <a:lnTo>
                    <a:pt x="1582141" y="2818817"/>
                  </a:lnTo>
                  <a:lnTo>
                    <a:pt x="1540312" y="2839153"/>
                  </a:lnTo>
                  <a:lnTo>
                    <a:pt x="1494926" y="2855004"/>
                  </a:lnTo>
                  <a:lnTo>
                    <a:pt x="1445624" y="2865927"/>
                  </a:lnTo>
                  <a:lnTo>
                    <a:pt x="1392050" y="2871482"/>
                  </a:lnTo>
                  <a:lnTo>
                    <a:pt x="1341767" y="2871788"/>
                  </a:lnTo>
                  <a:lnTo>
                    <a:pt x="4426588" y="2871788"/>
                  </a:lnTo>
                  <a:lnTo>
                    <a:pt x="4426588" y="175063"/>
                  </a:lnTo>
                  <a:lnTo>
                    <a:pt x="4405379" y="164718"/>
                  </a:lnTo>
                  <a:lnTo>
                    <a:pt x="4366448" y="137082"/>
                  </a:lnTo>
                  <a:lnTo>
                    <a:pt x="4326138" y="111902"/>
                  </a:lnTo>
                  <a:lnTo>
                    <a:pt x="4284574" y="89204"/>
                  </a:lnTo>
                  <a:lnTo>
                    <a:pt x="4241882" y="69013"/>
                  </a:lnTo>
                  <a:lnTo>
                    <a:pt x="4198189" y="51355"/>
                  </a:lnTo>
                  <a:lnTo>
                    <a:pt x="4153620" y="36254"/>
                  </a:lnTo>
                  <a:lnTo>
                    <a:pt x="4108301" y="23736"/>
                  </a:lnTo>
                  <a:lnTo>
                    <a:pt x="4062358" y="13827"/>
                  </a:lnTo>
                  <a:lnTo>
                    <a:pt x="4015916" y="6551"/>
                  </a:lnTo>
                  <a:lnTo>
                    <a:pt x="3969102" y="1933"/>
                  </a:lnTo>
                  <a:lnTo>
                    <a:pt x="392204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52003" y="2234183"/>
              <a:ext cx="586740" cy="2129155"/>
            </a:xfrm>
            <a:custGeom>
              <a:avLst/>
              <a:gdLst/>
              <a:ahLst/>
              <a:cxnLst/>
              <a:rect l="l" t="t" r="r" b="b"/>
              <a:pathLst>
                <a:path w="586740" h="2129154">
                  <a:moveTo>
                    <a:pt x="475615" y="0"/>
                  </a:moveTo>
                  <a:lnTo>
                    <a:pt x="117982" y="0"/>
                  </a:lnTo>
                  <a:lnTo>
                    <a:pt x="0" y="2129028"/>
                  </a:lnTo>
                  <a:lnTo>
                    <a:pt x="586740" y="2108225"/>
                  </a:lnTo>
                  <a:lnTo>
                    <a:pt x="47561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52003" y="2234183"/>
              <a:ext cx="586740" cy="2129155"/>
            </a:xfrm>
            <a:custGeom>
              <a:avLst/>
              <a:gdLst/>
              <a:ahLst/>
              <a:cxnLst/>
              <a:rect l="l" t="t" r="r" b="b"/>
              <a:pathLst>
                <a:path w="586740" h="2129154">
                  <a:moveTo>
                    <a:pt x="326390" y="0"/>
                  </a:moveTo>
                  <a:lnTo>
                    <a:pt x="117982" y="0"/>
                  </a:lnTo>
                  <a:lnTo>
                    <a:pt x="0" y="2129028"/>
                  </a:lnTo>
                  <a:lnTo>
                    <a:pt x="586740" y="2108225"/>
                  </a:lnTo>
                  <a:lnTo>
                    <a:pt x="565912" y="1754543"/>
                  </a:lnTo>
                  <a:lnTo>
                    <a:pt x="229107" y="1764944"/>
                  </a:lnTo>
                  <a:lnTo>
                    <a:pt x="32639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76388" y="2595371"/>
              <a:ext cx="546100" cy="769620"/>
            </a:xfrm>
            <a:custGeom>
              <a:avLst/>
              <a:gdLst/>
              <a:ahLst/>
              <a:cxnLst/>
              <a:rect l="l" t="t" r="r" b="b"/>
              <a:pathLst>
                <a:path w="546100" h="769620">
                  <a:moveTo>
                    <a:pt x="521208" y="38735"/>
                  </a:moveTo>
                  <a:lnTo>
                    <a:pt x="518325" y="23634"/>
                  </a:lnTo>
                  <a:lnTo>
                    <a:pt x="510451" y="11328"/>
                  </a:lnTo>
                  <a:lnTo>
                    <a:pt x="498754" y="3035"/>
                  </a:lnTo>
                  <a:lnTo>
                    <a:pt x="484378" y="0"/>
                  </a:lnTo>
                  <a:lnTo>
                    <a:pt x="70866" y="0"/>
                  </a:lnTo>
                  <a:lnTo>
                    <a:pt x="57111" y="3035"/>
                  </a:lnTo>
                  <a:lnTo>
                    <a:pt x="46812" y="11328"/>
                  </a:lnTo>
                  <a:lnTo>
                    <a:pt x="40335" y="23634"/>
                  </a:lnTo>
                  <a:lnTo>
                    <a:pt x="38100" y="38735"/>
                  </a:lnTo>
                  <a:lnTo>
                    <a:pt x="40335" y="51346"/>
                  </a:lnTo>
                  <a:lnTo>
                    <a:pt x="46812" y="62382"/>
                  </a:lnTo>
                  <a:lnTo>
                    <a:pt x="57111" y="70192"/>
                  </a:lnTo>
                  <a:lnTo>
                    <a:pt x="70866" y="73152"/>
                  </a:lnTo>
                  <a:lnTo>
                    <a:pt x="484378" y="73152"/>
                  </a:lnTo>
                  <a:lnTo>
                    <a:pt x="498754" y="70192"/>
                  </a:lnTo>
                  <a:lnTo>
                    <a:pt x="510451" y="62382"/>
                  </a:lnTo>
                  <a:lnTo>
                    <a:pt x="518325" y="51346"/>
                  </a:lnTo>
                  <a:lnTo>
                    <a:pt x="521208" y="38735"/>
                  </a:lnTo>
                  <a:close/>
                </a:path>
                <a:path w="546100" h="769620">
                  <a:moveTo>
                    <a:pt x="545592" y="736854"/>
                  </a:moveTo>
                  <a:lnTo>
                    <a:pt x="542709" y="723112"/>
                  </a:lnTo>
                  <a:lnTo>
                    <a:pt x="534822" y="712812"/>
                  </a:lnTo>
                  <a:lnTo>
                    <a:pt x="523087" y="706335"/>
                  </a:lnTo>
                  <a:lnTo>
                    <a:pt x="508635" y="704088"/>
                  </a:lnTo>
                  <a:lnTo>
                    <a:pt x="41021" y="704088"/>
                  </a:lnTo>
                  <a:lnTo>
                    <a:pt x="24206" y="706335"/>
                  </a:lnTo>
                  <a:lnTo>
                    <a:pt x="11264" y="712812"/>
                  </a:lnTo>
                  <a:lnTo>
                    <a:pt x="2933" y="723112"/>
                  </a:lnTo>
                  <a:lnTo>
                    <a:pt x="0" y="736854"/>
                  </a:lnTo>
                  <a:lnTo>
                    <a:pt x="2933" y="750608"/>
                  </a:lnTo>
                  <a:lnTo>
                    <a:pt x="11264" y="760907"/>
                  </a:lnTo>
                  <a:lnTo>
                    <a:pt x="24206" y="767384"/>
                  </a:lnTo>
                  <a:lnTo>
                    <a:pt x="41021" y="769620"/>
                  </a:lnTo>
                  <a:lnTo>
                    <a:pt x="508635" y="769620"/>
                  </a:lnTo>
                  <a:lnTo>
                    <a:pt x="523087" y="767384"/>
                  </a:lnTo>
                  <a:lnTo>
                    <a:pt x="534822" y="760907"/>
                  </a:lnTo>
                  <a:lnTo>
                    <a:pt x="542709" y="750608"/>
                  </a:lnTo>
                  <a:lnTo>
                    <a:pt x="545592" y="73685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89391" y="2836163"/>
              <a:ext cx="1054735" cy="1525905"/>
            </a:xfrm>
            <a:custGeom>
              <a:avLst/>
              <a:gdLst/>
              <a:ahLst/>
              <a:cxnLst/>
              <a:rect l="l" t="t" r="r" b="b"/>
              <a:pathLst>
                <a:path w="1054734" h="1525904">
                  <a:moveTo>
                    <a:pt x="803021" y="0"/>
                  </a:moveTo>
                  <a:lnTo>
                    <a:pt x="748801" y="1958"/>
                  </a:lnTo>
                  <a:lnTo>
                    <a:pt x="695155" y="7678"/>
                  </a:lnTo>
                  <a:lnTo>
                    <a:pt x="642254" y="16925"/>
                  </a:lnTo>
                  <a:lnTo>
                    <a:pt x="590269" y="29463"/>
                  </a:lnTo>
                  <a:lnTo>
                    <a:pt x="539371" y="45058"/>
                  </a:lnTo>
                  <a:lnTo>
                    <a:pt x="489730" y="63476"/>
                  </a:lnTo>
                  <a:lnTo>
                    <a:pt x="441516" y="84482"/>
                  </a:lnTo>
                  <a:lnTo>
                    <a:pt x="394902" y="107841"/>
                  </a:lnTo>
                  <a:lnTo>
                    <a:pt x="350057" y="133318"/>
                  </a:lnTo>
                  <a:lnTo>
                    <a:pt x="307153" y="160679"/>
                  </a:lnTo>
                  <a:lnTo>
                    <a:pt x="266360" y="189689"/>
                  </a:lnTo>
                  <a:lnTo>
                    <a:pt x="227848" y="220114"/>
                  </a:lnTo>
                  <a:lnTo>
                    <a:pt x="191790" y="251718"/>
                  </a:lnTo>
                  <a:lnTo>
                    <a:pt x="158355" y="284268"/>
                  </a:lnTo>
                  <a:lnTo>
                    <a:pt x="127715" y="317528"/>
                  </a:lnTo>
                  <a:lnTo>
                    <a:pt x="100040" y="351264"/>
                  </a:lnTo>
                  <a:lnTo>
                    <a:pt x="75500" y="385241"/>
                  </a:lnTo>
                  <a:lnTo>
                    <a:pt x="54267" y="419224"/>
                  </a:lnTo>
                  <a:lnTo>
                    <a:pt x="36512" y="452979"/>
                  </a:lnTo>
                  <a:lnTo>
                    <a:pt x="12118" y="518866"/>
                  </a:lnTo>
                  <a:lnTo>
                    <a:pt x="3682" y="581025"/>
                  </a:lnTo>
                  <a:lnTo>
                    <a:pt x="0" y="1525524"/>
                  </a:lnTo>
                  <a:lnTo>
                    <a:pt x="1054607" y="1525524"/>
                  </a:lnTo>
                  <a:lnTo>
                    <a:pt x="1054607" y="39565"/>
                  </a:lnTo>
                  <a:lnTo>
                    <a:pt x="1016547" y="28340"/>
                  </a:lnTo>
                  <a:lnTo>
                    <a:pt x="964396" y="16260"/>
                  </a:lnTo>
                  <a:lnTo>
                    <a:pt x="911311" y="7368"/>
                  </a:lnTo>
                  <a:lnTo>
                    <a:pt x="857462" y="1877"/>
                  </a:lnTo>
                  <a:lnTo>
                    <a:pt x="803021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403335" y="2836163"/>
              <a:ext cx="741045" cy="1439545"/>
            </a:xfrm>
            <a:custGeom>
              <a:avLst/>
              <a:gdLst/>
              <a:ahLst/>
              <a:cxnLst/>
              <a:rect l="l" t="t" r="r" b="b"/>
              <a:pathLst>
                <a:path w="741045" h="1439545">
                  <a:moveTo>
                    <a:pt x="385825" y="652399"/>
                  </a:moveTo>
                  <a:lnTo>
                    <a:pt x="1905" y="682371"/>
                  </a:lnTo>
                  <a:lnTo>
                    <a:pt x="0" y="1402346"/>
                  </a:lnTo>
                  <a:lnTo>
                    <a:pt x="740663" y="1439105"/>
                  </a:lnTo>
                  <a:lnTo>
                    <a:pt x="740663" y="1376095"/>
                  </a:lnTo>
                  <a:lnTo>
                    <a:pt x="383921" y="1376095"/>
                  </a:lnTo>
                  <a:lnTo>
                    <a:pt x="385825" y="652399"/>
                  </a:lnTo>
                  <a:close/>
                </a:path>
                <a:path w="741045" h="1439545">
                  <a:moveTo>
                    <a:pt x="412153" y="4103"/>
                  </a:moveTo>
                  <a:lnTo>
                    <a:pt x="338963" y="14986"/>
                  </a:lnTo>
                  <a:lnTo>
                    <a:pt x="290667" y="47027"/>
                  </a:lnTo>
                  <a:lnTo>
                    <a:pt x="245203" y="81072"/>
                  </a:lnTo>
                  <a:lnTo>
                    <a:pt x="202832" y="116774"/>
                  </a:lnTo>
                  <a:lnTo>
                    <a:pt x="163815" y="153787"/>
                  </a:lnTo>
                  <a:lnTo>
                    <a:pt x="128413" y="191765"/>
                  </a:lnTo>
                  <a:lnTo>
                    <a:pt x="96885" y="230362"/>
                  </a:lnTo>
                  <a:lnTo>
                    <a:pt x="69492" y="269231"/>
                  </a:lnTo>
                  <a:lnTo>
                    <a:pt x="46496" y="308026"/>
                  </a:lnTo>
                  <a:lnTo>
                    <a:pt x="28156" y="346402"/>
                  </a:lnTo>
                  <a:lnTo>
                    <a:pt x="14733" y="384012"/>
                  </a:lnTo>
                  <a:lnTo>
                    <a:pt x="3683" y="455549"/>
                  </a:lnTo>
                  <a:lnTo>
                    <a:pt x="3683" y="581152"/>
                  </a:lnTo>
                  <a:lnTo>
                    <a:pt x="385825" y="583057"/>
                  </a:lnTo>
                  <a:lnTo>
                    <a:pt x="385825" y="431165"/>
                  </a:lnTo>
                  <a:lnTo>
                    <a:pt x="389301" y="392095"/>
                  </a:lnTo>
                  <a:lnTo>
                    <a:pt x="399482" y="351386"/>
                  </a:lnTo>
                  <a:lnTo>
                    <a:pt x="416000" y="309484"/>
                  </a:lnTo>
                  <a:lnTo>
                    <a:pt x="438485" y="266840"/>
                  </a:lnTo>
                  <a:lnTo>
                    <a:pt x="466568" y="223901"/>
                  </a:lnTo>
                  <a:lnTo>
                    <a:pt x="499881" y="181116"/>
                  </a:lnTo>
                  <a:lnTo>
                    <a:pt x="538054" y="138932"/>
                  </a:lnTo>
                  <a:lnTo>
                    <a:pt x="580719" y="97799"/>
                  </a:lnTo>
                  <a:lnTo>
                    <a:pt x="627507" y="58166"/>
                  </a:lnTo>
                  <a:lnTo>
                    <a:pt x="574837" y="39082"/>
                  </a:lnTo>
                  <a:lnTo>
                    <a:pt x="520954" y="23891"/>
                  </a:lnTo>
                  <a:lnTo>
                    <a:pt x="466022" y="12249"/>
                  </a:lnTo>
                  <a:lnTo>
                    <a:pt x="412153" y="4103"/>
                  </a:lnTo>
                  <a:close/>
                </a:path>
                <a:path w="741045" h="1439545">
                  <a:moveTo>
                    <a:pt x="519225" y="900"/>
                  </a:moveTo>
                  <a:lnTo>
                    <a:pt x="528193" y="1905"/>
                  </a:lnTo>
                  <a:lnTo>
                    <a:pt x="565765" y="4351"/>
                  </a:lnTo>
                  <a:lnTo>
                    <a:pt x="602646" y="8715"/>
                  </a:lnTo>
                  <a:lnTo>
                    <a:pt x="638813" y="14817"/>
                  </a:lnTo>
                  <a:lnTo>
                    <a:pt x="674243" y="22479"/>
                  </a:lnTo>
                  <a:lnTo>
                    <a:pt x="628947" y="12644"/>
                  </a:lnTo>
                  <a:lnTo>
                    <a:pt x="582961" y="5619"/>
                  </a:lnTo>
                  <a:lnTo>
                    <a:pt x="536261" y="1404"/>
                  </a:lnTo>
                  <a:lnTo>
                    <a:pt x="519225" y="900"/>
                  </a:lnTo>
                  <a:close/>
                </a:path>
                <a:path w="741045" h="1439545">
                  <a:moveTo>
                    <a:pt x="445842" y="1418"/>
                  </a:moveTo>
                  <a:lnTo>
                    <a:pt x="410210" y="3810"/>
                  </a:lnTo>
                  <a:lnTo>
                    <a:pt x="412153" y="4103"/>
                  </a:lnTo>
                  <a:lnTo>
                    <a:pt x="413226" y="3968"/>
                  </a:lnTo>
                  <a:lnTo>
                    <a:pt x="445842" y="1418"/>
                  </a:lnTo>
                  <a:close/>
                </a:path>
                <a:path w="741045" h="1439545">
                  <a:moveTo>
                    <a:pt x="457312" y="848"/>
                  </a:moveTo>
                  <a:lnTo>
                    <a:pt x="450941" y="1019"/>
                  </a:lnTo>
                  <a:lnTo>
                    <a:pt x="445842" y="1418"/>
                  </a:lnTo>
                  <a:lnTo>
                    <a:pt x="449516" y="1190"/>
                  </a:lnTo>
                  <a:lnTo>
                    <a:pt x="457312" y="848"/>
                  </a:lnTo>
                  <a:close/>
                </a:path>
                <a:path w="741045" h="1439545">
                  <a:moveTo>
                    <a:pt x="488823" y="0"/>
                  </a:moveTo>
                  <a:lnTo>
                    <a:pt x="519225" y="900"/>
                  </a:lnTo>
                  <a:lnTo>
                    <a:pt x="518362" y="803"/>
                  </a:lnTo>
                  <a:lnTo>
                    <a:pt x="508508" y="238"/>
                  </a:lnTo>
                  <a:lnTo>
                    <a:pt x="498653" y="29"/>
                  </a:lnTo>
                  <a:lnTo>
                    <a:pt x="488823" y="0"/>
                  </a:lnTo>
                  <a:close/>
                </a:path>
                <a:path w="741045" h="1439545">
                  <a:moveTo>
                    <a:pt x="488823" y="0"/>
                  </a:moveTo>
                  <a:lnTo>
                    <a:pt x="469181" y="327"/>
                  </a:lnTo>
                  <a:lnTo>
                    <a:pt x="457312" y="848"/>
                  </a:lnTo>
                  <a:lnTo>
                    <a:pt x="488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1223" y="2860547"/>
              <a:ext cx="112775" cy="873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813291" y="2836163"/>
              <a:ext cx="264160" cy="58419"/>
            </a:xfrm>
            <a:custGeom>
              <a:avLst/>
              <a:gdLst/>
              <a:ahLst/>
              <a:cxnLst/>
              <a:rect l="l" t="t" r="r" b="b"/>
              <a:pathLst>
                <a:path w="264159" h="58419">
                  <a:moveTo>
                    <a:pt x="78739" y="0"/>
                  </a:moveTo>
                  <a:lnTo>
                    <a:pt x="59043" y="327"/>
                  </a:lnTo>
                  <a:lnTo>
                    <a:pt x="39370" y="1190"/>
                  </a:lnTo>
                  <a:lnTo>
                    <a:pt x="0" y="3810"/>
                  </a:lnTo>
                  <a:lnTo>
                    <a:pt x="55812" y="12249"/>
                  </a:lnTo>
                  <a:lnTo>
                    <a:pt x="110744" y="23891"/>
                  </a:lnTo>
                  <a:lnTo>
                    <a:pt x="164627" y="39082"/>
                  </a:lnTo>
                  <a:lnTo>
                    <a:pt x="217297" y="58166"/>
                  </a:lnTo>
                  <a:lnTo>
                    <a:pt x="228834" y="48607"/>
                  </a:lnTo>
                  <a:lnTo>
                    <a:pt x="240728" y="39608"/>
                  </a:lnTo>
                  <a:lnTo>
                    <a:pt x="264159" y="22479"/>
                  </a:lnTo>
                  <a:lnTo>
                    <a:pt x="218846" y="12644"/>
                  </a:lnTo>
                  <a:lnTo>
                    <a:pt x="172831" y="5619"/>
                  </a:lnTo>
                  <a:lnTo>
                    <a:pt x="126124" y="1404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093075" y="2852927"/>
              <a:ext cx="648970" cy="565785"/>
            </a:xfrm>
            <a:custGeom>
              <a:avLst/>
              <a:gdLst/>
              <a:ahLst/>
              <a:cxnLst/>
              <a:rect l="l" t="t" r="r" b="b"/>
              <a:pathLst>
                <a:path w="648970" h="565785">
                  <a:moveTo>
                    <a:pt x="648589" y="0"/>
                  </a:moveTo>
                  <a:lnTo>
                    <a:pt x="593017" y="12764"/>
                  </a:lnTo>
                  <a:lnTo>
                    <a:pt x="538772" y="28956"/>
                  </a:lnTo>
                  <a:lnTo>
                    <a:pt x="485907" y="48343"/>
                  </a:lnTo>
                  <a:lnTo>
                    <a:pt x="434674" y="70634"/>
                  </a:lnTo>
                  <a:lnTo>
                    <a:pt x="385276" y="95553"/>
                  </a:lnTo>
                  <a:lnTo>
                    <a:pt x="337916" y="122821"/>
                  </a:lnTo>
                  <a:lnTo>
                    <a:pt x="292797" y="152163"/>
                  </a:lnTo>
                  <a:lnTo>
                    <a:pt x="250122" y="183302"/>
                  </a:lnTo>
                  <a:lnTo>
                    <a:pt x="210093" y="215962"/>
                  </a:lnTo>
                  <a:lnTo>
                    <a:pt x="172914" y="249864"/>
                  </a:lnTo>
                  <a:lnTo>
                    <a:pt x="138787" y="284733"/>
                  </a:lnTo>
                  <a:lnTo>
                    <a:pt x="107915" y="320292"/>
                  </a:lnTo>
                  <a:lnTo>
                    <a:pt x="80502" y="356264"/>
                  </a:lnTo>
                  <a:lnTo>
                    <a:pt x="56749" y="392373"/>
                  </a:lnTo>
                  <a:lnTo>
                    <a:pt x="36860" y="428341"/>
                  </a:lnTo>
                  <a:lnTo>
                    <a:pt x="21038" y="463892"/>
                  </a:lnTo>
                  <a:lnTo>
                    <a:pt x="2405" y="532637"/>
                  </a:lnTo>
                  <a:lnTo>
                    <a:pt x="0" y="565277"/>
                  </a:lnTo>
                  <a:lnTo>
                    <a:pt x="2405" y="532907"/>
                  </a:lnTo>
                  <a:lnTo>
                    <a:pt x="9485" y="499232"/>
                  </a:lnTo>
                  <a:lnTo>
                    <a:pt x="36860" y="429091"/>
                  </a:lnTo>
                  <a:lnTo>
                    <a:pt x="56749" y="393189"/>
                  </a:lnTo>
                  <a:lnTo>
                    <a:pt x="80502" y="357109"/>
                  </a:lnTo>
                  <a:lnTo>
                    <a:pt x="107915" y="321132"/>
                  </a:lnTo>
                  <a:lnTo>
                    <a:pt x="138787" y="285540"/>
                  </a:lnTo>
                  <a:lnTo>
                    <a:pt x="172914" y="250614"/>
                  </a:lnTo>
                  <a:lnTo>
                    <a:pt x="210093" y="216636"/>
                  </a:lnTo>
                  <a:lnTo>
                    <a:pt x="250122" y="183889"/>
                  </a:lnTo>
                  <a:lnTo>
                    <a:pt x="292797" y="152653"/>
                  </a:lnTo>
                  <a:lnTo>
                    <a:pt x="337916" y="123211"/>
                  </a:lnTo>
                  <a:lnTo>
                    <a:pt x="385276" y="95844"/>
                  </a:lnTo>
                  <a:lnTo>
                    <a:pt x="434674" y="70834"/>
                  </a:lnTo>
                  <a:lnTo>
                    <a:pt x="485907" y="48463"/>
                  </a:lnTo>
                  <a:lnTo>
                    <a:pt x="538772" y="29013"/>
                  </a:lnTo>
                  <a:lnTo>
                    <a:pt x="593132" y="12749"/>
                  </a:lnTo>
                  <a:lnTo>
                    <a:pt x="648589" y="0"/>
                  </a:lnTo>
                  <a:close/>
                </a:path>
              </a:pathLst>
            </a:custGeom>
            <a:solidFill>
              <a:srgbClr val="CD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790432" y="3419855"/>
              <a:ext cx="353695" cy="68580"/>
            </a:xfrm>
            <a:custGeom>
              <a:avLst/>
              <a:gdLst/>
              <a:ahLst/>
              <a:cxnLst/>
              <a:rect l="l" t="t" r="r" b="b"/>
              <a:pathLst>
                <a:path w="353695" h="68579">
                  <a:moveTo>
                    <a:pt x="0" y="0"/>
                  </a:moveTo>
                  <a:lnTo>
                    <a:pt x="0" y="68580"/>
                  </a:lnTo>
                  <a:lnTo>
                    <a:pt x="353568" y="40326"/>
                  </a:lnTo>
                  <a:lnTo>
                    <a:pt x="353568" y="1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89391" y="2852927"/>
              <a:ext cx="1054735" cy="1508760"/>
            </a:xfrm>
            <a:custGeom>
              <a:avLst/>
              <a:gdLst/>
              <a:ahLst/>
              <a:cxnLst/>
              <a:rect l="l" t="t" r="r" b="b"/>
              <a:pathLst>
                <a:path w="1054734" h="1508760">
                  <a:moveTo>
                    <a:pt x="653033" y="0"/>
                  </a:moveTo>
                  <a:lnTo>
                    <a:pt x="597434" y="12764"/>
                  </a:lnTo>
                  <a:lnTo>
                    <a:pt x="543065" y="29013"/>
                  </a:lnTo>
                  <a:lnTo>
                    <a:pt x="490130" y="48463"/>
                  </a:lnTo>
                  <a:lnTo>
                    <a:pt x="438832" y="70834"/>
                  </a:lnTo>
                  <a:lnTo>
                    <a:pt x="389372" y="95844"/>
                  </a:lnTo>
                  <a:lnTo>
                    <a:pt x="341956" y="123211"/>
                  </a:lnTo>
                  <a:lnTo>
                    <a:pt x="296784" y="152653"/>
                  </a:lnTo>
                  <a:lnTo>
                    <a:pt x="254060" y="183889"/>
                  </a:lnTo>
                  <a:lnTo>
                    <a:pt x="213987" y="216636"/>
                  </a:lnTo>
                  <a:lnTo>
                    <a:pt x="176768" y="250614"/>
                  </a:lnTo>
                  <a:lnTo>
                    <a:pt x="142605" y="285540"/>
                  </a:lnTo>
                  <a:lnTo>
                    <a:pt x="111702" y="321132"/>
                  </a:lnTo>
                  <a:lnTo>
                    <a:pt x="84261" y="357109"/>
                  </a:lnTo>
                  <a:lnTo>
                    <a:pt x="60485" y="393189"/>
                  </a:lnTo>
                  <a:lnTo>
                    <a:pt x="40577" y="429091"/>
                  </a:lnTo>
                  <a:lnTo>
                    <a:pt x="24740" y="464532"/>
                  </a:lnTo>
                  <a:lnTo>
                    <a:pt x="6090" y="532907"/>
                  </a:lnTo>
                  <a:lnTo>
                    <a:pt x="0" y="1508760"/>
                  </a:lnTo>
                  <a:lnTo>
                    <a:pt x="1054607" y="1508760"/>
                  </a:lnTo>
                  <a:lnTo>
                    <a:pt x="1054607" y="1421942"/>
                  </a:lnTo>
                  <a:lnTo>
                    <a:pt x="314325" y="1385214"/>
                  </a:lnTo>
                  <a:lnTo>
                    <a:pt x="316229" y="666369"/>
                  </a:lnTo>
                  <a:lnTo>
                    <a:pt x="699769" y="636397"/>
                  </a:lnTo>
                  <a:lnTo>
                    <a:pt x="699769" y="567182"/>
                  </a:lnTo>
                  <a:lnTo>
                    <a:pt x="318007" y="565277"/>
                  </a:lnTo>
                  <a:lnTo>
                    <a:pt x="318007" y="439928"/>
                  </a:lnTo>
                  <a:lnTo>
                    <a:pt x="329048" y="368473"/>
                  </a:lnTo>
                  <a:lnTo>
                    <a:pt x="342459" y="330916"/>
                  </a:lnTo>
                  <a:lnTo>
                    <a:pt x="360783" y="292598"/>
                  </a:lnTo>
                  <a:lnTo>
                    <a:pt x="383760" y="253864"/>
                  </a:lnTo>
                  <a:lnTo>
                    <a:pt x="411130" y="215058"/>
                  </a:lnTo>
                  <a:lnTo>
                    <a:pt x="442633" y="176525"/>
                  </a:lnTo>
                  <a:lnTo>
                    <a:pt x="478009" y="138608"/>
                  </a:lnTo>
                  <a:lnTo>
                    <a:pt x="516997" y="101653"/>
                  </a:lnTo>
                  <a:lnTo>
                    <a:pt x="559337" y="66004"/>
                  </a:lnTo>
                  <a:lnTo>
                    <a:pt x="604769" y="32004"/>
                  </a:lnTo>
                  <a:lnTo>
                    <a:pt x="653033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89392" y="3399789"/>
              <a:ext cx="1054735" cy="27940"/>
            </a:xfrm>
            <a:custGeom>
              <a:avLst/>
              <a:gdLst/>
              <a:ahLst/>
              <a:cxnLst/>
              <a:rect l="l" t="t" r="r" b="b"/>
              <a:pathLst>
                <a:path w="1054734" h="27939">
                  <a:moveTo>
                    <a:pt x="1054608" y="0"/>
                  </a:moveTo>
                  <a:lnTo>
                    <a:pt x="2794" y="0"/>
                  </a:lnTo>
                  <a:lnTo>
                    <a:pt x="2794" y="6350"/>
                  </a:lnTo>
                  <a:lnTo>
                    <a:pt x="0" y="6350"/>
                  </a:lnTo>
                  <a:lnTo>
                    <a:pt x="0" y="21590"/>
                  </a:lnTo>
                  <a:lnTo>
                    <a:pt x="2794" y="21590"/>
                  </a:lnTo>
                  <a:lnTo>
                    <a:pt x="2794" y="27940"/>
                  </a:lnTo>
                  <a:lnTo>
                    <a:pt x="1054608" y="27940"/>
                  </a:lnTo>
                  <a:lnTo>
                    <a:pt x="1054608" y="21590"/>
                  </a:lnTo>
                  <a:lnTo>
                    <a:pt x="1054608" y="6350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25028" y="3656075"/>
              <a:ext cx="137160" cy="706120"/>
            </a:xfrm>
            <a:custGeom>
              <a:avLst/>
              <a:gdLst/>
              <a:ahLst/>
              <a:cxnLst/>
              <a:rect l="l" t="t" r="r" b="b"/>
              <a:pathLst>
                <a:path w="137159" h="706120">
                  <a:moveTo>
                    <a:pt x="21323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21323" y="705612"/>
                  </a:lnTo>
                  <a:lnTo>
                    <a:pt x="21323" y="0"/>
                  </a:lnTo>
                  <a:close/>
                </a:path>
                <a:path w="137159" h="706120">
                  <a:moveTo>
                    <a:pt x="137147" y="0"/>
                  </a:moveTo>
                  <a:lnTo>
                    <a:pt x="115824" y="0"/>
                  </a:lnTo>
                  <a:lnTo>
                    <a:pt x="115824" y="705612"/>
                  </a:lnTo>
                  <a:lnTo>
                    <a:pt x="137147" y="705612"/>
                  </a:lnTo>
                  <a:lnTo>
                    <a:pt x="137147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41792" y="3726179"/>
              <a:ext cx="102235" cy="523240"/>
            </a:xfrm>
            <a:custGeom>
              <a:avLst/>
              <a:gdLst/>
              <a:ahLst/>
              <a:cxnLst/>
              <a:rect l="l" t="t" r="r" b="b"/>
              <a:pathLst>
                <a:path w="102234" h="523239">
                  <a:moveTo>
                    <a:pt x="102108" y="501396"/>
                  </a:moveTo>
                  <a:lnTo>
                    <a:pt x="0" y="501396"/>
                  </a:lnTo>
                  <a:lnTo>
                    <a:pt x="0" y="522732"/>
                  </a:lnTo>
                  <a:lnTo>
                    <a:pt x="102108" y="522732"/>
                  </a:lnTo>
                  <a:lnTo>
                    <a:pt x="102108" y="501396"/>
                  </a:lnTo>
                  <a:close/>
                </a:path>
                <a:path w="102234" h="523239">
                  <a:moveTo>
                    <a:pt x="102108" y="429768"/>
                  </a:moveTo>
                  <a:lnTo>
                    <a:pt x="0" y="429768"/>
                  </a:lnTo>
                  <a:lnTo>
                    <a:pt x="0" y="451104"/>
                  </a:lnTo>
                  <a:lnTo>
                    <a:pt x="102108" y="451104"/>
                  </a:lnTo>
                  <a:lnTo>
                    <a:pt x="102108" y="429768"/>
                  </a:lnTo>
                  <a:close/>
                </a:path>
                <a:path w="102234" h="523239">
                  <a:moveTo>
                    <a:pt x="102108" y="356616"/>
                  </a:moveTo>
                  <a:lnTo>
                    <a:pt x="0" y="356616"/>
                  </a:lnTo>
                  <a:lnTo>
                    <a:pt x="0" y="381000"/>
                  </a:lnTo>
                  <a:lnTo>
                    <a:pt x="102108" y="381000"/>
                  </a:lnTo>
                  <a:lnTo>
                    <a:pt x="102108" y="356616"/>
                  </a:lnTo>
                  <a:close/>
                </a:path>
                <a:path w="102234" h="523239">
                  <a:moveTo>
                    <a:pt x="102108" y="284988"/>
                  </a:moveTo>
                  <a:lnTo>
                    <a:pt x="0" y="284988"/>
                  </a:lnTo>
                  <a:lnTo>
                    <a:pt x="0" y="307848"/>
                  </a:lnTo>
                  <a:lnTo>
                    <a:pt x="102108" y="307848"/>
                  </a:lnTo>
                  <a:lnTo>
                    <a:pt x="102108" y="284988"/>
                  </a:lnTo>
                  <a:close/>
                </a:path>
                <a:path w="102234" h="523239">
                  <a:moveTo>
                    <a:pt x="102108" y="213360"/>
                  </a:moveTo>
                  <a:lnTo>
                    <a:pt x="0" y="213360"/>
                  </a:lnTo>
                  <a:lnTo>
                    <a:pt x="0" y="236220"/>
                  </a:lnTo>
                  <a:lnTo>
                    <a:pt x="102108" y="236220"/>
                  </a:lnTo>
                  <a:lnTo>
                    <a:pt x="102108" y="213360"/>
                  </a:lnTo>
                  <a:close/>
                </a:path>
                <a:path w="102234" h="523239">
                  <a:moveTo>
                    <a:pt x="102108" y="141732"/>
                  </a:moveTo>
                  <a:lnTo>
                    <a:pt x="0" y="141732"/>
                  </a:lnTo>
                  <a:lnTo>
                    <a:pt x="0" y="164592"/>
                  </a:lnTo>
                  <a:lnTo>
                    <a:pt x="102108" y="164592"/>
                  </a:lnTo>
                  <a:lnTo>
                    <a:pt x="102108" y="141732"/>
                  </a:lnTo>
                  <a:close/>
                </a:path>
                <a:path w="102234" h="523239">
                  <a:moveTo>
                    <a:pt x="102108" y="68580"/>
                  </a:moveTo>
                  <a:lnTo>
                    <a:pt x="0" y="68580"/>
                  </a:lnTo>
                  <a:lnTo>
                    <a:pt x="0" y="94488"/>
                  </a:lnTo>
                  <a:lnTo>
                    <a:pt x="102108" y="94488"/>
                  </a:lnTo>
                  <a:lnTo>
                    <a:pt x="102108" y="68580"/>
                  </a:lnTo>
                  <a:close/>
                </a:path>
                <a:path w="102234" h="523239">
                  <a:moveTo>
                    <a:pt x="102108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02108" y="2286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4F6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09788" y="3656075"/>
              <a:ext cx="140335" cy="706120"/>
            </a:xfrm>
            <a:custGeom>
              <a:avLst/>
              <a:gdLst/>
              <a:ahLst/>
              <a:cxnLst/>
              <a:rect l="l" t="t" r="r" b="b"/>
              <a:pathLst>
                <a:path w="140334" h="706120">
                  <a:moveTo>
                    <a:pt x="140195" y="0"/>
                  </a:moveTo>
                  <a:lnTo>
                    <a:pt x="117348" y="0"/>
                  </a:lnTo>
                  <a:lnTo>
                    <a:pt x="117348" y="70104"/>
                  </a:lnTo>
                  <a:lnTo>
                    <a:pt x="117348" y="92964"/>
                  </a:lnTo>
                  <a:lnTo>
                    <a:pt x="117348" y="571500"/>
                  </a:lnTo>
                  <a:lnTo>
                    <a:pt x="25908" y="571500"/>
                  </a:lnTo>
                  <a:lnTo>
                    <a:pt x="25908" y="521208"/>
                  </a:lnTo>
                  <a:lnTo>
                    <a:pt x="117348" y="521208"/>
                  </a:lnTo>
                  <a:lnTo>
                    <a:pt x="117348" y="499872"/>
                  </a:lnTo>
                  <a:lnTo>
                    <a:pt x="25908" y="499872"/>
                  </a:lnTo>
                  <a:lnTo>
                    <a:pt x="25908" y="451104"/>
                  </a:lnTo>
                  <a:lnTo>
                    <a:pt x="117348" y="451104"/>
                  </a:lnTo>
                  <a:lnTo>
                    <a:pt x="117348" y="426720"/>
                  </a:lnTo>
                  <a:lnTo>
                    <a:pt x="25908" y="426720"/>
                  </a:lnTo>
                  <a:lnTo>
                    <a:pt x="25908" y="377952"/>
                  </a:lnTo>
                  <a:lnTo>
                    <a:pt x="117348" y="377952"/>
                  </a:lnTo>
                  <a:lnTo>
                    <a:pt x="117348" y="355092"/>
                  </a:lnTo>
                  <a:lnTo>
                    <a:pt x="25908" y="355092"/>
                  </a:lnTo>
                  <a:lnTo>
                    <a:pt x="25908" y="306324"/>
                  </a:lnTo>
                  <a:lnTo>
                    <a:pt x="117348" y="306324"/>
                  </a:lnTo>
                  <a:lnTo>
                    <a:pt x="117348" y="283464"/>
                  </a:lnTo>
                  <a:lnTo>
                    <a:pt x="25908" y="283464"/>
                  </a:lnTo>
                  <a:lnTo>
                    <a:pt x="25908" y="234696"/>
                  </a:lnTo>
                  <a:lnTo>
                    <a:pt x="117348" y="234696"/>
                  </a:lnTo>
                  <a:lnTo>
                    <a:pt x="117348" y="211836"/>
                  </a:lnTo>
                  <a:lnTo>
                    <a:pt x="25908" y="211836"/>
                  </a:lnTo>
                  <a:lnTo>
                    <a:pt x="25908" y="164592"/>
                  </a:lnTo>
                  <a:lnTo>
                    <a:pt x="117348" y="164592"/>
                  </a:lnTo>
                  <a:lnTo>
                    <a:pt x="117348" y="138684"/>
                  </a:lnTo>
                  <a:lnTo>
                    <a:pt x="25908" y="138684"/>
                  </a:lnTo>
                  <a:lnTo>
                    <a:pt x="25908" y="92964"/>
                  </a:lnTo>
                  <a:lnTo>
                    <a:pt x="117348" y="92964"/>
                  </a:lnTo>
                  <a:lnTo>
                    <a:pt x="117348" y="70104"/>
                  </a:lnTo>
                  <a:lnTo>
                    <a:pt x="25908" y="70104"/>
                  </a:lnTo>
                  <a:lnTo>
                    <a:pt x="25908" y="0"/>
                  </a:lnTo>
                  <a:lnTo>
                    <a:pt x="0" y="0"/>
                  </a:lnTo>
                  <a:lnTo>
                    <a:pt x="0" y="705612"/>
                  </a:lnTo>
                  <a:lnTo>
                    <a:pt x="25908" y="705612"/>
                  </a:lnTo>
                  <a:lnTo>
                    <a:pt x="25908" y="592836"/>
                  </a:lnTo>
                  <a:lnTo>
                    <a:pt x="117348" y="592836"/>
                  </a:lnTo>
                  <a:lnTo>
                    <a:pt x="117348" y="705612"/>
                  </a:lnTo>
                  <a:lnTo>
                    <a:pt x="140195" y="705612"/>
                  </a:lnTo>
                  <a:lnTo>
                    <a:pt x="14019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127747" y="358139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30795" y="4323587"/>
              <a:ext cx="504825" cy="33655"/>
            </a:xfrm>
            <a:custGeom>
              <a:avLst/>
              <a:gdLst/>
              <a:ahLst/>
              <a:cxnLst/>
              <a:rect l="l" t="t" r="r" b="b"/>
              <a:pathLst>
                <a:path w="504825" h="33654">
                  <a:moveTo>
                    <a:pt x="252222" y="0"/>
                  </a:moveTo>
                  <a:lnTo>
                    <a:pt x="172492" y="854"/>
                  </a:lnTo>
                  <a:lnTo>
                    <a:pt x="103254" y="3234"/>
                  </a:lnTo>
                  <a:lnTo>
                    <a:pt x="48658" y="6863"/>
                  </a:lnTo>
                  <a:lnTo>
                    <a:pt x="0" y="16764"/>
                  </a:lnTo>
                  <a:lnTo>
                    <a:pt x="12856" y="22062"/>
                  </a:lnTo>
                  <a:lnTo>
                    <a:pt x="48658" y="26664"/>
                  </a:lnTo>
                  <a:lnTo>
                    <a:pt x="103254" y="30293"/>
                  </a:lnTo>
                  <a:lnTo>
                    <a:pt x="172492" y="32673"/>
                  </a:lnTo>
                  <a:lnTo>
                    <a:pt x="252222" y="33528"/>
                  </a:lnTo>
                  <a:lnTo>
                    <a:pt x="331951" y="32673"/>
                  </a:lnTo>
                  <a:lnTo>
                    <a:pt x="401189" y="30293"/>
                  </a:lnTo>
                  <a:lnTo>
                    <a:pt x="455785" y="26664"/>
                  </a:lnTo>
                  <a:lnTo>
                    <a:pt x="491587" y="22062"/>
                  </a:lnTo>
                  <a:lnTo>
                    <a:pt x="504444" y="16764"/>
                  </a:lnTo>
                  <a:lnTo>
                    <a:pt x="491587" y="11465"/>
                  </a:lnTo>
                  <a:lnTo>
                    <a:pt x="455785" y="6863"/>
                  </a:lnTo>
                  <a:lnTo>
                    <a:pt x="401189" y="3234"/>
                  </a:lnTo>
                  <a:lnTo>
                    <a:pt x="331951" y="854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27748" y="358139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129272" y="3604259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48" y="477012"/>
                  </a:lnTo>
                  <a:lnTo>
                    <a:pt x="3048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48" y="284988"/>
                  </a:lnTo>
                  <a:lnTo>
                    <a:pt x="3048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548371" y="3575303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20" h="5714">
                  <a:moveTo>
                    <a:pt x="0" y="0"/>
                  </a:moveTo>
                  <a:lnTo>
                    <a:pt x="0" y="5207"/>
                  </a:lnTo>
                  <a:lnTo>
                    <a:pt x="83820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548371" y="3581399"/>
              <a:ext cx="83820" cy="500380"/>
            </a:xfrm>
            <a:custGeom>
              <a:avLst/>
              <a:gdLst/>
              <a:ahLst/>
              <a:cxnLst/>
              <a:rect l="l" t="t" r="r" b="b"/>
              <a:pathLst>
                <a:path w="83820" h="500379">
                  <a:moveTo>
                    <a:pt x="83820" y="318096"/>
                  </a:moveTo>
                  <a:lnTo>
                    <a:pt x="1650" y="318096"/>
                  </a:lnTo>
                  <a:lnTo>
                    <a:pt x="1210" y="363304"/>
                  </a:lnTo>
                  <a:lnTo>
                    <a:pt x="984" y="408984"/>
                  </a:lnTo>
                  <a:lnTo>
                    <a:pt x="888" y="499872"/>
                  </a:lnTo>
                  <a:lnTo>
                    <a:pt x="83820" y="499872"/>
                  </a:lnTo>
                  <a:lnTo>
                    <a:pt x="83820" y="318096"/>
                  </a:lnTo>
                  <a:close/>
                </a:path>
                <a:path w="83820" h="500379">
                  <a:moveTo>
                    <a:pt x="83820" y="32003"/>
                  </a:moveTo>
                  <a:lnTo>
                    <a:pt x="888" y="32003"/>
                  </a:lnTo>
                  <a:lnTo>
                    <a:pt x="1602" y="75786"/>
                  </a:lnTo>
                  <a:lnTo>
                    <a:pt x="1870" y="126568"/>
                  </a:lnTo>
                  <a:lnTo>
                    <a:pt x="1858" y="183059"/>
                  </a:lnTo>
                  <a:lnTo>
                    <a:pt x="1730" y="243966"/>
                  </a:lnTo>
                  <a:lnTo>
                    <a:pt x="1650" y="308000"/>
                  </a:lnTo>
                  <a:lnTo>
                    <a:pt x="83820" y="308000"/>
                  </a:lnTo>
                  <a:lnTo>
                    <a:pt x="83820" y="32003"/>
                  </a:lnTo>
                  <a:close/>
                </a:path>
                <a:path w="83820" h="500379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8" y="14350"/>
                  </a:lnTo>
                  <a:lnTo>
                    <a:pt x="888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06411" y="3558540"/>
              <a:ext cx="546100" cy="45720"/>
            </a:xfrm>
            <a:custGeom>
              <a:avLst/>
              <a:gdLst/>
              <a:ahLst/>
              <a:cxnLst/>
              <a:rect l="l" t="t" r="r" b="b"/>
              <a:pathLst>
                <a:path w="546100" h="45720">
                  <a:moveTo>
                    <a:pt x="522859" y="0"/>
                  </a:moveTo>
                  <a:lnTo>
                    <a:pt x="22733" y="0"/>
                  </a:lnTo>
                  <a:lnTo>
                    <a:pt x="13823" y="1815"/>
                  </a:lnTo>
                  <a:lnTo>
                    <a:pt x="6604" y="6715"/>
                  </a:lnTo>
                  <a:lnTo>
                    <a:pt x="1766" y="13876"/>
                  </a:lnTo>
                  <a:lnTo>
                    <a:pt x="0" y="22479"/>
                  </a:lnTo>
                  <a:lnTo>
                    <a:pt x="1766" y="31521"/>
                  </a:lnTo>
                  <a:lnTo>
                    <a:pt x="6603" y="38909"/>
                  </a:lnTo>
                  <a:lnTo>
                    <a:pt x="13823" y="43892"/>
                  </a:lnTo>
                  <a:lnTo>
                    <a:pt x="22733" y="45720"/>
                  </a:lnTo>
                  <a:lnTo>
                    <a:pt x="522859" y="45720"/>
                  </a:lnTo>
                  <a:lnTo>
                    <a:pt x="531768" y="43892"/>
                  </a:lnTo>
                  <a:lnTo>
                    <a:pt x="538988" y="38909"/>
                  </a:lnTo>
                  <a:lnTo>
                    <a:pt x="543825" y="31521"/>
                  </a:lnTo>
                  <a:lnTo>
                    <a:pt x="545592" y="22479"/>
                  </a:lnTo>
                  <a:lnTo>
                    <a:pt x="543825" y="13876"/>
                  </a:lnTo>
                  <a:lnTo>
                    <a:pt x="538988" y="6715"/>
                  </a:lnTo>
                  <a:lnTo>
                    <a:pt x="531768" y="1815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106411" y="3579875"/>
              <a:ext cx="546100" cy="24765"/>
            </a:xfrm>
            <a:custGeom>
              <a:avLst/>
              <a:gdLst/>
              <a:ahLst/>
              <a:cxnLst/>
              <a:rect l="l" t="t" r="r" b="b"/>
              <a:pathLst>
                <a:path w="546100" h="24764">
                  <a:moveTo>
                    <a:pt x="545592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1766" y="10078"/>
                  </a:lnTo>
                  <a:lnTo>
                    <a:pt x="6604" y="17541"/>
                  </a:lnTo>
                  <a:lnTo>
                    <a:pt x="13823" y="22552"/>
                  </a:lnTo>
                  <a:lnTo>
                    <a:pt x="22733" y="24384"/>
                  </a:lnTo>
                  <a:lnTo>
                    <a:pt x="522859" y="24384"/>
                  </a:lnTo>
                  <a:lnTo>
                    <a:pt x="531768" y="22552"/>
                  </a:lnTo>
                  <a:lnTo>
                    <a:pt x="538988" y="17541"/>
                  </a:lnTo>
                  <a:lnTo>
                    <a:pt x="543825" y="10078"/>
                  </a:lnTo>
                  <a:lnTo>
                    <a:pt x="545592" y="889"/>
                  </a:lnTo>
                  <a:lnTo>
                    <a:pt x="545592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106411" y="3858768"/>
              <a:ext cx="327660" cy="29209"/>
            </a:xfrm>
            <a:custGeom>
              <a:avLst/>
              <a:gdLst/>
              <a:ahLst/>
              <a:cxnLst/>
              <a:rect l="l" t="t" r="r" b="b"/>
              <a:pathLst>
                <a:path w="327659" h="29210">
                  <a:moveTo>
                    <a:pt x="0" y="28955"/>
                  </a:moveTo>
                  <a:lnTo>
                    <a:pt x="327660" y="28955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106411" y="3872483"/>
              <a:ext cx="327660" cy="15240"/>
            </a:xfrm>
            <a:custGeom>
              <a:avLst/>
              <a:gdLst/>
              <a:ahLst/>
              <a:cxnLst/>
              <a:rect l="l" t="t" r="r" b="b"/>
              <a:pathLst>
                <a:path w="327659" h="15239">
                  <a:moveTo>
                    <a:pt x="0" y="15239"/>
                  </a:moveTo>
                  <a:lnTo>
                    <a:pt x="327660" y="15239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106411" y="4052315"/>
              <a:ext cx="327660" cy="30480"/>
            </a:xfrm>
            <a:custGeom>
              <a:avLst/>
              <a:gdLst/>
              <a:ahLst/>
              <a:cxnLst/>
              <a:rect l="l" t="t" r="r" b="b"/>
              <a:pathLst>
                <a:path w="327659" h="30479">
                  <a:moveTo>
                    <a:pt x="0" y="30480"/>
                  </a:moveTo>
                  <a:lnTo>
                    <a:pt x="327660" y="30480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106411" y="4064508"/>
              <a:ext cx="327660" cy="18415"/>
            </a:xfrm>
            <a:custGeom>
              <a:avLst/>
              <a:gdLst/>
              <a:ahLst/>
              <a:cxnLst/>
              <a:rect l="l" t="t" r="r" b="b"/>
              <a:pathLst>
                <a:path w="327659" h="18414">
                  <a:moveTo>
                    <a:pt x="0" y="18287"/>
                  </a:moveTo>
                  <a:lnTo>
                    <a:pt x="327660" y="18287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06411" y="4319015"/>
              <a:ext cx="327660" cy="44450"/>
            </a:xfrm>
            <a:custGeom>
              <a:avLst/>
              <a:gdLst/>
              <a:ahLst/>
              <a:cxnLst/>
              <a:rect l="l" t="t" r="r" b="b"/>
              <a:pathLst>
                <a:path w="327659" h="44450">
                  <a:moveTo>
                    <a:pt x="0" y="44196"/>
                  </a:moveTo>
                  <a:lnTo>
                    <a:pt x="327660" y="44196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06411" y="4341875"/>
              <a:ext cx="327660" cy="21590"/>
            </a:xfrm>
            <a:custGeom>
              <a:avLst/>
              <a:gdLst/>
              <a:ahLst/>
              <a:cxnLst/>
              <a:rect l="l" t="t" r="r" b="b"/>
              <a:pathLst>
                <a:path w="327659" h="21589">
                  <a:moveTo>
                    <a:pt x="0" y="21336"/>
                  </a:moveTo>
                  <a:lnTo>
                    <a:pt x="327660" y="21336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8059" y="3700271"/>
              <a:ext cx="86868" cy="11734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515099" y="358139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518147" y="4323587"/>
              <a:ext cx="504825" cy="33655"/>
            </a:xfrm>
            <a:custGeom>
              <a:avLst/>
              <a:gdLst/>
              <a:ahLst/>
              <a:cxnLst/>
              <a:rect l="l" t="t" r="r" b="b"/>
              <a:pathLst>
                <a:path w="504825" h="33654">
                  <a:moveTo>
                    <a:pt x="252222" y="0"/>
                  </a:moveTo>
                  <a:lnTo>
                    <a:pt x="172492" y="854"/>
                  </a:lnTo>
                  <a:lnTo>
                    <a:pt x="103254" y="3234"/>
                  </a:lnTo>
                  <a:lnTo>
                    <a:pt x="48658" y="6863"/>
                  </a:lnTo>
                  <a:lnTo>
                    <a:pt x="0" y="16764"/>
                  </a:lnTo>
                  <a:lnTo>
                    <a:pt x="12856" y="22062"/>
                  </a:lnTo>
                  <a:lnTo>
                    <a:pt x="48658" y="26664"/>
                  </a:lnTo>
                  <a:lnTo>
                    <a:pt x="103254" y="30293"/>
                  </a:lnTo>
                  <a:lnTo>
                    <a:pt x="172492" y="32673"/>
                  </a:lnTo>
                  <a:lnTo>
                    <a:pt x="252222" y="33528"/>
                  </a:lnTo>
                  <a:lnTo>
                    <a:pt x="331951" y="32673"/>
                  </a:lnTo>
                  <a:lnTo>
                    <a:pt x="401189" y="30293"/>
                  </a:lnTo>
                  <a:lnTo>
                    <a:pt x="455785" y="26664"/>
                  </a:lnTo>
                  <a:lnTo>
                    <a:pt x="491587" y="22062"/>
                  </a:lnTo>
                  <a:lnTo>
                    <a:pt x="504444" y="16764"/>
                  </a:lnTo>
                  <a:lnTo>
                    <a:pt x="491587" y="11465"/>
                  </a:lnTo>
                  <a:lnTo>
                    <a:pt x="455785" y="6863"/>
                  </a:lnTo>
                  <a:lnTo>
                    <a:pt x="401189" y="3234"/>
                  </a:lnTo>
                  <a:lnTo>
                    <a:pt x="331951" y="854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515100" y="358139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516624" y="3604259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48" y="477012"/>
                  </a:lnTo>
                  <a:lnTo>
                    <a:pt x="3048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48" y="284988"/>
                  </a:lnTo>
                  <a:lnTo>
                    <a:pt x="3048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935723" y="3575303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20" h="5714">
                  <a:moveTo>
                    <a:pt x="0" y="0"/>
                  </a:moveTo>
                  <a:lnTo>
                    <a:pt x="0" y="5207"/>
                  </a:lnTo>
                  <a:lnTo>
                    <a:pt x="83820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935723" y="3581399"/>
              <a:ext cx="83820" cy="500380"/>
            </a:xfrm>
            <a:custGeom>
              <a:avLst/>
              <a:gdLst/>
              <a:ahLst/>
              <a:cxnLst/>
              <a:rect l="l" t="t" r="r" b="b"/>
              <a:pathLst>
                <a:path w="83820" h="500379">
                  <a:moveTo>
                    <a:pt x="83820" y="318096"/>
                  </a:moveTo>
                  <a:lnTo>
                    <a:pt x="1650" y="318096"/>
                  </a:lnTo>
                  <a:lnTo>
                    <a:pt x="1210" y="363304"/>
                  </a:lnTo>
                  <a:lnTo>
                    <a:pt x="984" y="408984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096"/>
                  </a:lnTo>
                  <a:close/>
                </a:path>
                <a:path w="83820" h="500379">
                  <a:moveTo>
                    <a:pt x="83820" y="32003"/>
                  </a:moveTo>
                  <a:lnTo>
                    <a:pt x="889" y="32003"/>
                  </a:lnTo>
                  <a:lnTo>
                    <a:pt x="1602" y="75786"/>
                  </a:lnTo>
                  <a:lnTo>
                    <a:pt x="1870" y="126568"/>
                  </a:lnTo>
                  <a:lnTo>
                    <a:pt x="1858" y="183059"/>
                  </a:lnTo>
                  <a:lnTo>
                    <a:pt x="1730" y="243966"/>
                  </a:lnTo>
                  <a:lnTo>
                    <a:pt x="1650" y="308000"/>
                  </a:lnTo>
                  <a:lnTo>
                    <a:pt x="83820" y="308000"/>
                  </a:lnTo>
                  <a:lnTo>
                    <a:pt x="83820" y="32003"/>
                  </a:lnTo>
                  <a:close/>
                </a:path>
                <a:path w="83820" h="500379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0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5779" y="4090669"/>
              <a:ext cx="83764" cy="251206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493763" y="3558540"/>
              <a:ext cx="546100" cy="45720"/>
            </a:xfrm>
            <a:custGeom>
              <a:avLst/>
              <a:gdLst/>
              <a:ahLst/>
              <a:cxnLst/>
              <a:rect l="l" t="t" r="r" b="b"/>
              <a:pathLst>
                <a:path w="546100" h="45720">
                  <a:moveTo>
                    <a:pt x="522859" y="0"/>
                  </a:moveTo>
                  <a:lnTo>
                    <a:pt x="22733" y="0"/>
                  </a:lnTo>
                  <a:lnTo>
                    <a:pt x="13823" y="1815"/>
                  </a:lnTo>
                  <a:lnTo>
                    <a:pt x="6604" y="6715"/>
                  </a:lnTo>
                  <a:lnTo>
                    <a:pt x="1766" y="13876"/>
                  </a:lnTo>
                  <a:lnTo>
                    <a:pt x="0" y="22479"/>
                  </a:lnTo>
                  <a:lnTo>
                    <a:pt x="1766" y="31521"/>
                  </a:lnTo>
                  <a:lnTo>
                    <a:pt x="6603" y="38909"/>
                  </a:lnTo>
                  <a:lnTo>
                    <a:pt x="13823" y="43892"/>
                  </a:lnTo>
                  <a:lnTo>
                    <a:pt x="22733" y="45720"/>
                  </a:lnTo>
                  <a:lnTo>
                    <a:pt x="522859" y="45720"/>
                  </a:lnTo>
                  <a:lnTo>
                    <a:pt x="531768" y="43892"/>
                  </a:lnTo>
                  <a:lnTo>
                    <a:pt x="538988" y="38909"/>
                  </a:lnTo>
                  <a:lnTo>
                    <a:pt x="543825" y="31521"/>
                  </a:lnTo>
                  <a:lnTo>
                    <a:pt x="545591" y="22479"/>
                  </a:lnTo>
                  <a:lnTo>
                    <a:pt x="543825" y="13876"/>
                  </a:lnTo>
                  <a:lnTo>
                    <a:pt x="538988" y="6715"/>
                  </a:lnTo>
                  <a:lnTo>
                    <a:pt x="531768" y="1815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93763" y="3579875"/>
              <a:ext cx="546100" cy="24765"/>
            </a:xfrm>
            <a:custGeom>
              <a:avLst/>
              <a:gdLst/>
              <a:ahLst/>
              <a:cxnLst/>
              <a:rect l="l" t="t" r="r" b="b"/>
              <a:pathLst>
                <a:path w="546100" h="24764">
                  <a:moveTo>
                    <a:pt x="545591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1766" y="10078"/>
                  </a:lnTo>
                  <a:lnTo>
                    <a:pt x="6604" y="17541"/>
                  </a:lnTo>
                  <a:lnTo>
                    <a:pt x="13823" y="22552"/>
                  </a:lnTo>
                  <a:lnTo>
                    <a:pt x="22733" y="24384"/>
                  </a:lnTo>
                  <a:lnTo>
                    <a:pt x="522859" y="24384"/>
                  </a:lnTo>
                  <a:lnTo>
                    <a:pt x="531768" y="22552"/>
                  </a:lnTo>
                  <a:lnTo>
                    <a:pt x="538988" y="17541"/>
                  </a:lnTo>
                  <a:lnTo>
                    <a:pt x="543825" y="10078"/>
                  </a:lnTo>
                  <a:lnTo>
                    <a:pt x="545591" y="889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493763" y="3858768"/>
              <a:ext cx="546100" cy="29209"/>
            </a:xfrm>
            <a:custGeom>
              <a:avLst/>
              <a:gdLst/>
              <a:ahLst/>
              <a:cxnLst/>
              <a:rect l="l" t="t" r="r" b="b"/>
              <a:pathLst>
                <a:path w="546100" h="29210">
                  <a:moveTo>
                    <a:pt x="522859" y="0"/>
                  </a:moveTo>
                  <a:lnTo>
                    <a:pt x="22733" y="0"/>
                  </a:lnTo>
                  <a:lnTo>
                    <a:pt x="13823" y="1161"/>
                  </a:lnTo>
                  <a:lnTo>
                    <a:pt x="6604" y="4338"/>
                  </a:lnTo>
                  <a:lnTo>
                    <a:pt x="1766" y="9070"/>
                  </a:lnTo>
                  <a:lnTo>
                    <a:pt x="0" y="14897"/>
                  </a:lnTo>
                  <a:lnTo>
                    <a:pt x="1766" y="20581"/>
                  </a:lnTo>
                  <a:lnTo>
                    <a:pt x="6603" y="25026"/>
                  </a:lnTo>
                  <a:lnTo>
                    <a:pt x="13823" y="27921"/>
                  </a:lnTo>
                  <a:lnTo>
                    <a:pt x="22733" y="28955"/>
                  </a:lnTo>
                  <a:lnTo>
                    <a:pt x="522859" y="28955"/>
                  </a:lnTo>
                  <a:lnTo>
                    <a:pt x="531768" y="27921"/>
                  </a:lnTo>
                  <a:lnTo>
                    <a:pt x="538988" y="25026"/>
                  </a:lnTo>
                  <a:lnTo>
                    <a:pt x="543825" y="20581"/>
                  </a:lnTo>
                  <a:lnTo>
                    <a:pt x="545591" y="14897"/>
                  </a:lnTo>
                  <a:lnTo>
                    <a:pt x="543825" y="9070"/>
                  </a:lnTo>
                  <a:lnTo>
                    <a:pt x="538988" y="4338"/>
                  </a:lnTo>
                  <a:lnTo>
                    <a:pt x="531768" y="1161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493763" y="3872483"/>
              <a:ext cx="546100" cy="15240"/>
            </a:xfrm>
            <a:custGeom>
              <a:avLst/>
              <a:gdLst/>
              <a:ahLst/>
              <a:cxnLst/>
              <a:rect l="l" t="t" r="r" b="b"/>
              <a:pathLst>
                <a:path w="546100" h="15239">
                  <a:moveTo>
                    <a:pt x="545591" y="0"/>
                  </a:moveTo>
                  <a:lnTo>
                    <a:pt x="888" y="0"/>
                  </a:lnTo>
                  <a:lnTo>
                    <a:pt x="0" y="888"/>
                  </a:lnTo>
                  <a:lnTo>
                    <a:pt x="1766" y="6683"/>
                  </a:lnTo>
                  <a:lnTo>
                    <a:pt x="6604" y="11222"/>
                  </a:lnTo>
                  <a:lnTo>
                    <a:pt x="13823" y="14181"/>
                  </a:lnTo>
                  <a:lnTo>
                    <a:pt x="22733" y="15239"/>
                  </a:lnTo>
                  <a:lnTo>
                    <a:pt x="522859" y="15239"/>
                  </a:lnTo>
                  <a:lnTo>
                    <a:pt x="531768" y="14181"/>
                  </a:lnTo>
                  <a:lnTo>
                    <a:pt x="538988" y="11222"/>
                  </a:lnTo>
                  <a:lnTo>
                    <a:pt x="543825" y="6683"/>
                  </a:lnTo>
                  <a:lnTo>
                    <a:pt x="545591" y="888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493763" y="4052315"/>
              <a:ext cx="546100" cy="30480"/>
            </a:xfrm>
            <a:custGeom>
              <a:avLst/>
              <a:gdLst/>
              <a:ahLst/>
              <a:cxnLst/>
              <a:rect l="l" t="t" r="r" b="b"/>
              <a:pathLst>
                <a:path w="546100" h="30479">
                  <a:moveTo>
                    <a:pt x="522859" y="0"/>
                  </a:moveTo>
                  <a:lnTo>
                    <a:pt x="22733" y="0"/>
                  </a:lnTo>
                  <a:lnTo>
                    <a:pt x="13823" y="1225"/>
                  </a:lnTo>
                  <a:lnTo>
                    <a:pt x="6604" y="4573"/>
                  </a:lnTo>
                  <a:lnTo>
                    <a:pt x="1766" y="9552"/>
                  </a:lnTo>
                  <a:lnTo>
                    <a:pt x="0" y="15671"/>
                  </a:lnTo>
                  <a:lnTo>
                    <a:pt x="1766" y="21661"/>
                  </a:lnTo>
                  <a:lnTo>
                    <a:pt x="6603" y="26342"/>
                  </a:lnTo>
                  <a:lnTo>
                    <a:pt x="13823" y="29391"/>
                  </a:lnTo>
                  <a:lnTo>
                    <a:pt x="22733" y="30480"/>
                  </a:lnTo>
                  <a:lnTo>
                    <a:pt x="522859" y="30480"/>
                  </a:lnTo>
                  <a:lnTo>
                    <a:pt x="531768" y="29391"/>
                  </a:lnTo>
                  <a:lnTo>
                    <a:pt x="538988" y="26342"/>
                  </a:lnTo>
                  <a:lnTo>
                    <a:pt x="543825" y="21661"/>
                  </a:lnTo>
                  <a:lnTo>
                    <a:pt x="545591" y="15671"/>
                  </a:lnTo>
                  <a:lnTo>
                    <a:pt x="543825" y="9552"/>
                  </a:lnTo>
                  <a:lnTo>
                    <a:pt x="538988" y="4573"/>
                  </a:lnTo>
                  <a:lnTo>
                    <a:pt x="531768" y="1225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493763" y="4064508"/>
              <a:ext cx="546100" cy="18415"/>
            </a:xfrm>
            <a:custGeom>
              <a:avLst/>
              <a:gdLst/>
              <a:ahLst/>
              <a:cxnLst/>
              <a:rect l="l" t="t" r="r" b="b"/>
              <a:pathLst>
                <a:path w="546100" h="18414">
                  <a:moveTo>
                    <a:pt x="544703" y="0"/>
                  </a:moveTo>
                  <a:lnTo>
                    <a:pt x="888" y="0"/>
                  </a:lnTo>
                  <a:lnTo>
                    <a:pt x="888" y="914"/>
                  </a:lnTo>
                  <a:lnTo>
                    <a:pt x="0" y="1828"/>
                  </a:lnTo>
                  <a:lnTo>
                    <a:pt x="0" y="2743"/>
                  </a:lnTo>
                  <a:lnTo>
                    <a:pt x="1766" y="9029"/>
                  </a:lnTo>
                  <a:lnTo>
                    <a:pt x="6604" y="13944"/>
                  </a:lnTo>
                  <a:lnTo>
                    <a:pt x="13823" y="17144"/>
                  </a:lnTo>
                  <a:lnTo>
                    <a:pt x="22733" y="18287"/>
                  </a:lnTo>
                  <a:lnTo>
                    <a:pt x="522859" y="18287"/>
                  </a:lnTo>
                  <a:lnTo>
                    <a:pt x="531768" y="17144"/>
                  </a:lnTo>
                  <a:lnTo>
                    <a:pt x="538988" y="13944"/>
                  </a:lnTo>
                  <a:lnTo>
                    <a:pt x="543825" y="9029"/>
                  </a:lnTo>
                  <a:lnTo>
                    <a:pt x="545591" y="2743"/>
                  </a:lnTo>
                  <a:lnTo>
                    <a:pt x="545591" y="914"/>
                  </a:lnTo>
                  <a:lnTo>
                    <a:pt x="544703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493763" y="4319015"/>
              <a:ext cx="546100" cy="44450"/>
            </a:xfrm>
            <a:custGeom>
              <a:avLst/>
              <a:gdLst/>
              <a:ahLst/>
              <a:cxnLst/>
              <a:rect l="l" t="t" r="r" b="b"/>
              <a:pathLst>
                <a:path w="546100" h="44450">
                  <a:moveTo>
                    <a:pt x="522859" y="0"/>
                  </a:moveTo>
                  <a:lnTo>
                    <a:pt x="22733" y="0"/>
                  </a:lnTo>
                  <a:lnTo>
                    <a:pt x="13823" y="1759"/>
                  </a:lnTo>
                  <a:lnTo>
                    <a:pt x="6604" y="6567"/>
                  </a:lnTo>
                  <a:lnTo>
                    <a:pt x="1766" y="13721"/>
                  </a:lnTo>
                  <a:lnTo>
                    <a:pt x="0" y="22517"/>
                  </a:lnTo>
                  <a:lnTo>
                    <a:pt x="1766" y="30828"/>
                  </a:lnTo>
                  <a:lnTo>
                    <a:pt x="6603" y="37733"/>
                  </a:lnTo>
                  <a:lnTo>
                    <a:pt x="13823" y="42449"/>
                  </a:lnTo>
                  <a:lnTo>
                    <a:pt x="22733" y="44196"/>
                  </a:lnTo>
                  <a:lnTo>
                    <a:pt x="522859" y="44196"/>
                  </a:lnTo>
                  <a:lnTo>
                    <a:pt x="531768" y="42449"/>
                  </a:lnTo>
                  <a:lnTo>
                    <a:pt x="538988" y="37733"/>
                  </a:lnTo>
                  <a:lnTo>
                    <a:pt x="543825" y="30828"/>
                  </a:lnTo>
                  <a:lnTo>
                    <a:pt x="545591" y="22517"/>
                  </a:lnTo>
                  <a:lnTo>
                    <a:pt x="543825" y="13721"/>
                  </a:lnTo>
                  <a:lnTo>
                    <a:pt x="538988" y="6567"/>
                  </a:lnTo>
                  <a:lnTo>
                    <a:pt x="531768" y="1759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493763" y="4341875"/>
              <a:ext cx="546100" cy="21590"/>
            </a:xfrm>
            <a:custGeom>
              <a:avLst/>
              <a:gdLst/>
              <a:ahLst/>
              <a:cxnLst/>
              <a:rect l="l" t="t" r="r" b="b"/>
              <a:pathLst>
                <a:path w="546100" h="21589">
                  <a:moveTo>
                    <a:pt x="545591" y="0"/>
                  </a:moveTo>
                  <a:lnTo>
                    <a:pt x="0" y="0"/>
                  </a:lnTo>
                  <a:lnTo>
                    <a:pt x="2141" y="8525"/>
                  </a:lnTo>
                  <a:lnTo>
                    <a:pt x="6937" y="15282"/>
                  </a:lnTo>
                  <a:lnTo>
                    <a:pt x="13948" y="19732"/>
                  </a:lnTo>
                  <a:lnTo>
                    <a:pt x="22733" y="21336"/>
                  </a:lnTo>
                  <a:lnTo>
                    <a:pt x="522859" y="21336"/>
                  </a:lnTo>
                  <a:lnTo>
                    <a:pt x="531643" y="19732"/>
                  </a:lnTo>
                  <a:lnTo>
                    <a:pt x="538654" y="15282"/>
                  </a:lnTo>
                  <a:lnTo>
                    <a:pt x="543450" y="8525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3700271"/>
              <a:ext cx="86868" cy="11734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7434071" y="3820668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5"/>
                  </a:lnTo>
                  <a:lnTo>
                    <a:pt x="504444" y="760475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438643" y="4562855"/>
              <a:ext cx="504825" cy="33655"/>
            </a:xfrm>
            <a:custGeom>
              <a:avLst/>
              <a:gdLst/>
              <a:ahLst/>
              <a:cxnLst/>
              <a:rect l="l" t="t" r="r" b="b"/>
              <a:pathLst>
                <a:path w="504825" h="33654">
                  <a:moveTo>
                    <a:pt x="252222" y="0"/>
                  </a:moveTo>
                  <a:lnTo>
                    <a:pt x="172492" y="854"/>
                  </a:lnTo>
                  <a:lnTo>
                    <a:pt x="103254" y="3234"/>
                  </a:lnTo>
                  <a:lnTo>
                    <a:pt x="48658" y="6863"/>
                  </a:lnTo>
                  <a:lnTo>
                    <a:pt x="0" y="16764"/>
                  </a:lnTo>
                  <a:lnTo>
                    <a:pt x="12856" y="22062"/>
                  </a:lnTo>
                  <a:lnTo>
                    <a:pt x="48658" y="26664"/>
                  </a:lnTo>
                  <a:lnTo>
                    <a:pt x="103254" y="30293"/>
                  </a:lnTo>
                  <a:lnTo>
                    <a:pt x="172492" y="32673"/>
                  </a:lnTo>
                  <a:lnTo>
                    <a:pt x="252222" y="33528"/>
                  </a:lnTo>
                  <a:lnTo>
                    <a:pt x="331951" y="32673"/>
                  </a:lnTo>
                  <a:lnTo>
                    <a:pt x="401189" y="30293"/>
                  </a:lnTo>
                  <a:lnTo>
                    <a:pt x="455785" y="26664"/>
                  </a:lnTo>
                  <a:lnTo>
                    <a:pt x="491587" y="22062"/>
                  </a:lnTo>
                  <a:lnTo>
                    <a:pt x="504444" y="16764"/>
                  </a:lnTo>
                  <a:lnTo>
                    <a:pt x="491587" y="11465"/>
                  </a:lnTo>
                  <a:lnTo>
                    <a:pt x="455785" y="6863"/>
                  </a:lnTo>
                  <a:lnTo>
                    <a:pt x="401189" y="3234"/>
                  </a:lnTo>
                  <a:lnTo>
                    <a:pt x="331951" y="854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434072" y="382015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435596" y="3843527"/>
              <a:ext cx="506095" cy="487680"/>
            </a:xfrm>
            <a:custGeom>
              <a:avLst/>
              <a:gdLst/>
              <a:ahLst/>
              <a:cxnLst/>
              <a:rect l="l" t="t" r="r" b="b"/>
              <a:pathLst>
                <a:path w="506095" h="487679">
                  <a:moveTo>
                    <a:pt x="502920" y="477012"/>
                  </a:moveTo>
                  <a:lnTo>
                    <a:pt x="4572" y="477012"/>
                  </a:lnTo>
                  <a:lnTo>
                    <a:pt x="4572" y="487680"/>
                  </a:lnTo>
                  <a:lnTo>
                    <a:pt x="502920" y="487680"/>
                  </a:lnTo>
                  <a:lnTo>
                    <a:pt x="502920" y="477012"/>
                  </a:lnTo>
                  <a:close/>
                </a:path>
                <a:path w="506095" h="487679">
                  <a:moveTo>
                    <a:pt x="502920" y="284988"/>
                  </a:moveTo>
                  <a:lnTo>
                    <a:pt x="4572" y="284988"/>
                  </a:lnTo>
                  <a:lnTo>
                    <a:pt x="4572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6095" h="487679">
                  <a:moveTo>
                    <a:pt x="50596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505968" y="10668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854695" y="3816096"/>
              <a:ext cx="83820" cy="5080"/>
            </a:xfrm>
            <a:custGeom>
              <a:avLst/>
              <a:gdLst/>
              <a:ahLst/>
              <a:cxnLst/>
              <a:rect l="l" t="t" r="r" b="b"/>
              <a:pathLst>
                <a:path w="83820" h="5079">
                  <a:moveTo>
                    <a:pt x="0" y="0"/>
                  </a:moveTo>
                  <a:lnTo>
                    <a:pt x="0" y="4952"/>
                  </a:lnTo>
                  <a:lnTo>
                    <a:pt x="83820" y="4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854696" y="3820667"/>
              <a:ext cx="83820" cy="690880"/>
            </a:xfrm>
            <a:custGeom>
              <a:avLst/>
              <a:gdLst/>
              <a:ahLst/>
              <a:cxnLst/>
              <a:rect l="l" t="t" r="r" b="b"/>
              <a:pathLst>
                <a:path w="83820" h="690879">
                  <a:moveTo>
                    <a:pt x="83820" y="510032"/>
                  </a:moveTo>
                  <a:lnTo>
                    <a:pt x="50" y="510032"/>
                  </a:lnTo>
                  <a:lnTo>
                    <a:pt x="50" y="605282"/>
                  </a:lnTo>
                  <a:lnTo>
                    <a:pt x="241" y="605282"/>
                  </a:lnTo>
                  <a:lnTo>
                    <a:pt x="241" y="648462"/>
                  </a:lnTo>
                  <a:lnTo>
                    <a:pt x="622" y="648462"/>
                  </a:lnTo>
                  <a:lnTo>
                    <a:pt x="622" y="690372"/>
                  </a:lnTo>
                  <a:lnTo>
                    <a:pt x="83820" y="690372"/>
                  </a:lnTo>
                  <a:lnTo>
                    <a:pt x="83820" y="648462"/>
                  </a:lnTo>
                  <a:lnTo>
                    <a:pt x="83820" y="605282"/>
                  </a:lnTo>
                  <a:lnTo>
                    <a:pt x="83820" y="510032"/>
                  </a:lnTo>
                  <a:close/>
                </a:path>
                <a:path w="83820" h="690879">
                  <a:moveTo>
                    <a:pt x="83820" y="318096"/>
                  </a:moveTo>
                  <a:lnTo>
                    <a:pt x="1651" y="318096"/>
                  </a:lnTo>
                  <a:lnTo>
                    <a:pt x="1206" y="363308"/>
                  </a:lnTo>
                  <a:lnTo>
                    <a:pt x="977" y="408990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096"/>
                  </a:lnTo>
                  <a:close/>
                </a:path>
                <a:path w="83820" h="690879">
                  <a:moveTo>
                    <a:pt x="83820" y="32004"/>
                  </a:moveTo>
                  <a:lnTo>
                    <a:pt x="889" y="32004"/>
                  </a:lnTo>
                  <a:lnTo>
                    <a:pt x="1600" y="75806"/>
                  </a:lnTo>
                  <a:lnTo>
                    <a:pt x="1866" y="126606"/>
                  </a:lnTo>
                  <a:lnTo>
                    <a:pt x="1854" y="183095"/>
                  </a:lnTo>
                  <a:lnTo>
                    <a:pt x="1727" y="243992"/>
                  </a:lnTo>
                  <a:lnTo>
                    <a:pt x="1651" y="308000"/>
                  </a:lnTo>
                  <a:lnTo>
                    <a:pt x="83820" y="308000"/>
                  </a:lnTo>
                  <a:lnTo>
                    <a:pt x="83820" y="32004"/>
                  </a:lnTo>
                  <a:close/>
                </a:path>
                <a:path w="83820" h="690879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856219" y="4511040"/>
              <a:ext cx="82550" cy="70485"/>
            </a:xfrm>
            <a:custGeom>
              <a:avLst/>
              <a:gdLst/>
              <a:ahLst/>
              <a:cxnLst/>
              <a:rect l="l" t="t" r="r" b="b"/>
              <a:pathLst>
                <a:path w="82550" h="70485">
                  <a:moveTo>
                    <a:pt x="82296" y="0"/>
                  </a:moveTo>
                  <a:lnTo>
                    <a:pt x="0" y="0"/>
                  </a:lnTo>
                  <a:lnTo>
                    <a:pt x="1650" y="70104"/>
                  </a:lnTo>
                  <a:lnTo>
                    <a:pt x="82296" y="7010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412735" y="3799331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70" h="44450">
                  <a:moveTo>
                    <a:pt x="524383" y="0"/>
                  </a:moveTo>
                  <a:lnTo>
                    <a:pt x="22733" y="0"/>
                  </a:lnTo>
                  <a:lnTo>
                    <a:pt x="13876" y="1750"/>
                  </a:lnTo>
                  <a:lnTo>
                    <a:pt x="6651" y="6477"/>
                  </a:lnTo>
                  <a:lnTo>
                    <a:pt x="1783" y="13394"/>
                  </a:lnTo>
                  <a:lnTo>
                    <a:pt x="0" y="21717"/>
                  </a:lnTo>
                  <a:lnTo>
                    <a:pt x="1783" y="30480"/>
                  </a:lnTo>
                  <a:lnTo>
                    <a:pt x="6651" y="37623"/>
                  </a:lnTo>
                  <a:lnTo>
                    <a:pt x="13876" y="42433"/>
                  </a:lnTo>
                  <a:lnTo>
                    <a:pt x="22733" y="44196"/>
                  </a:lnTo>
                  <a:lnTo>
                    <a:pt x="524383" y="44196"/>
                  </a:lnTo>
                  <a:lnTo>
                    <a:pt x="533239" y="42433"/>
                  </a:lnTo>
                  <a:lnTo>
                    <a:pt x="540464" y="37623"/>
                  </a:lnTo>
                  <a:lnTo>
                    <a:pt x="545332" y="30480"/>
                  </a:lnTo>
                  <a:lnTo>
                    <a:pt x="547116" y="21717"/>
                  </a:lnTo>
                  <a:lnTo>
                    <a:pt x="545332" y="13394"/>
                  </a:lnTo>
                  <a:lnTo>
                    <a:pt x="540464" y="6477"/>
                  </a:lnTo>
                  <a:lnTo>
                    <a:pt x="533239" y="1750"/>
                  </a:lnTo>
                  <a:lnTo>
                    <a:pt x="52438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412735" y="3820668"/>
              <a:ext cx="547370" cy="22860"/>
            </a:xfrm>
            <a:custGeom>
              <a:avLst/>
              <a:gdLst/>
              <a:ahLst/>
              <a:cxnLst/>
              <a:rect l="l" t="t" r="r" b="b"/>
              <a:pathLst>
                <a:path w="547370" h="22860">
                  <a:moveTo>
                    <a:pt x="547116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783" y="9411"/>
                  </a:lnTo>
                  <a:lnTo>
                    <a:pt x="6651" y="16430"/>
                  </a:lnTo>
                  <a:lnTo>
                    <a:pt x="13876" y="21139"/>
                  </a:lnTo>
                  <a:lnTo>
                    <a:pt x="22733" y="22859"/>
                  </a:lnTo>
                  <a:lnTo>
                    <a:pt x="524383" y="22859"/>
                  </a:lnTo>
                  <a:lnTo>
                    <a:pt x="533239" y="21139"/>
                  </a:lnTo>
                  <a:lnTo>
                    <a:pt x="540464" y="16430"/>
                  </a:lnTo>
                  <a:lnTo>
                    <a:pt x="545332" y="9411"/>
                  </a:lnTo>
                  <a:lnTo>
                    <a:pt x="547116" y="761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412735" y="4099559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70" h="29210">
                  <a:moveTo>
                    <a:pt x="524383" y="0"/>
                  </a:moveTo>
                  <a:lnTo>
                    <a:pt x="22733" y="0"/>
                  </a:lnTo>
                  <a:lnTo>
                    <a:pt x="13876" y="1163"/>
                  </a:lnTo>
                  <a:lnTo>
                    <a:pt x="6651" y="4343"/>
                  </a:lnTo>
                  <a:lnTo>
                    <a:pt x="1783" y="9076"/>
                  </a:lnTo>
                  <a:lnTo>
                    <a:pt x="0" y="14897"/>
                  </a:lnTo>
                  <a:lnTo>
                    <a:pt x="1783" y="20581"/>
                  </a:lnTo>
                  <a:lnTo>
                    <a:pt x="6651" y="25026"/>
                  </a:lnTo>
                  <a:lnTo>
                    <a:pt x="13876" y="27921"/>
                  </a:lnTo>
                  <a:lnTo>
                    <a:pt x="22733" y="28955"/>
                  </a:lnTo>
                  <a:lnTo>
                    <a:pt x="524383" y="28955"/>
                  </a:lnTo>
                  <a:lnTo>
                    <a:pt x="533239" y="27921"/>
                  </a:lnTo>
                  <a:lnTo>
                    <a:pt x="540464" y="25026"/>
                  </a:lnTo>
                  <a:lnTo>
                    <a:pt x="545332" y="20581"/>
                  </a:lnTo>
                  <a:lnTo>
                    <a:pt x="547116" y="14897"/>
                  </a:lnTo>
                  <a:lnTo>
                    <a:pt x="545332" y="9076"/>
                  </a:lnTo>
                  <a:lnTo>
                    <a:pt x="540464" y="4343"/>
                  </a:lnTo>
                  <a:lnTo>
                    <a:pt x="533239" y="1163"/>
                  </a:lnTo>
                  <a:lnTo>
                    <a:pt x="52438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412735" y="4113275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70" h="15239">
                  <a:moveTo>
                    <a:pt x="547116" y="0"/>
                  </a:moveTo>
                  <a:lnTo>
                    <a:pt x="889" y="0"/>
                  </a:lnTo>
                  <a:lnTo>
                    <a:pt x="0" y="850"/>
                  </a:lnTo>
                  <a:lnTo>
                    <a:pt x="1783" y="6667"/>
                  </a:lnTo>
                  <a:lnTo>
                    <a:pt x="6651" y="11217"/>
                  </a:lnTo>
                  <a:lnTo>
                    <a:pt x="13876" y="14181"/>
                  </a:lnTo>
                  <a:lnTo>
                    <a:pt x="22733" y="15240"/>
                  </a:lnTo>
                  <a:lnTo>
                    <a:pt x="524383" y="15240"/>
                  </a:lnTo>
                  <a:lnTo>
                    <a:pt x="533239" y="14181"/>
                  </a:lnTo>
                  <a:lnTo>
                    <a:pt x="540464" y="11217"/>
                  </a:lnTo>
                  <a:lnTo>
                    <a:pt x="545332" y="6667"/>
                  </a:lnTo>
                  <a:lnTo>
                    <a:pt x="547116" y="85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412735" y="4293108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70" h="29210">
                  <a:moveTo>
                    <a:pt x="524383" y="0"/>
                  </a:moveTo>
                  <a:lnTo>
                    <a:pt x="22733" y="0"/>
                  </a:lnTo>
                  <a:lnTo>
                    <a:pt x="13876" y="1163"/>
                  </a:lnTo>
                  <a:lnTo>
                    <a:pt x="6651" y="4343"/>
                  </a:lnTo>
                  <a:lnTo>
                    <a:pt x="1783" y="9076"/>
                  </a:lnTo>
                  <a:lnTo>
                    <a:pt x="0" y="14897"/>
                  </a:lnTo>
                  <a:lnTo>
                    <a:pt x="1783" y="20581"/>
                  </a:lnTo>
                  <a:lnTo>
                    <a:pt x="6651" y="25026"/>
                  </a:lnTo>
                  <a:lnTo>
                    <a:pt x="13876" y="27921"/>
                  </a:lnTo>
                  <a:lnTo>
                    <a:pt x="22733" y="28955"/>
                  </a:lnTo>
                  <a:lnTo>
                    <a:pt x="524383" y="28955"/>
                  </a:lnTo>
                  <a:lnTo>
                    <a:pt x="533239" y="27921"/>
                  </a:lnTo>
                  <a:lnTo>
                    <a:pt x="540464" y="25026"/>
                  </a:lnTo>
                  <a:lnTo>
                    <a:pt x="545332" y="20581"/>
                  </a:lnTo>
                  <a:lnTo>
                    <a:pt x="547116" y="14897"/>
                  </a:lnTo>
                  <a:lnTo>
                    <a:pt x="545332" y="9076"/>
                  </a:lnTo>
                  <a:lnTo>
                    <a:pt x="540464" y="4343"/>
                  </a:lnTo>
                  <a:lnTo>
                    <a:pt x="533239" y="1163"/>
                  </a:lnTo>
                  <a:lnTo>
                    <a:pt x="52438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412735" y="4305299"/>
              <a:ext cx="547370" cy="17145"/>
            </a:xfrm>
            <a:custGeom>
              <a:avLst/>
              <a:gdLst/>
              <a:ahLst/>
              <a:cxnLst/>
              <a:rect l="l" t="t" r="r" b="b"/>
              <a:pathLst>
                <a:path w="547370" h="17145">
                  <a:moveTo>
                    <a:pt x="546227" y="0"/>
                  </a:moveTo>
                  <a:lnTo>
                    <a:pt x="889" y="0"/>
                  </a:lnTo>
                  <a:lnTo>
                    <a:pt x="889" y="838"/>
                  </a:lnTo>
                  <a:lnTo>
                    <a:pt x="0" y="1676"/>
                  </a:lnTo>
                  <a:lnTo>
                    <a:pt x="0" y="2514"/>
                  </a:lnTo>
                  <a:lnTo>
                    <a:pt x="1783" y="8277"/>
                  </a:lnTo>
                  <a:lnTo>
                    <a:pt x="6651" y="12782"/>
                  </a:lnTo>
                  <a:lnTo>
                    <a:pt x="13876" y="15716"/>
                  </a:lnTo>
                  <a:lnTo>
                    <a:pt x="22733" y="16763"/>
                  </a:lnTo>
                  <a:lnTo>
                    <a:pt x="524383" y="16763"/>
                  </a:lnTo>
                  <a:lnTo>
                    <a:pt x="533239" y="15716"/>
                  </a:lnTo>
                  <a:lnTo>
                    <a:pt x="540464" y="12782"/>
                  </a:lnTo>
                  <a:lnTo>
                    <a:pt x="545332" y="8277"/>
                  </a:lnTo>
                  <a:lnTo>
                    <a:pt x="547116" y="2514"/>
                  </a:lnTo>
                  <a:lnTo>
                    <a:pt x="547116" y="838"/>
                  </a:lnTo>
                  <a:lnTo>
                    <a:pt x="54622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412735" y="4558283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70" h="45720">
                  <a:moveTo>
                    <a:pt x="524383" y="0"/>
                  </a:moveTo>
                  <a:lnTo>
                    <a:pt x="22733" y="0"/>
                  </a:lnTo>
                  <a:lnTo>
                    <a:pt x="13876" y="1819"/>
                  </a:lnTo>
                  <a:lnTo>
                    <a:pt x="6651" y="6792"/>
                  </a:lnTo>
                  <a:lnTo>
                    <a:pt x="1783" y="14192"/>
                  </a:lnTo>
                  <a:lnTo>
                    <a:pt x="0" y="23291"/>
                  </a:lnTo>
                  <a:lnTo>
                    <a:pt x="1783" y="31891"/>
                  </a:lnTo>
                  <a:lnTo>
                    <a:pt x="6651" y="39035"/>
                  </a:lnTo>
                  <a:lnTo>
                    <a:pt x="13876" y="43914"/>
                  </a:lnTo>
                  <a:lnTo>
                    <a:pt x="22733" y="45719"/>
                  </a:lnTo>
                  <a:lnTo>
                    <a:pt x="524383" y="45719"/>
                  </a:lnTo>
                  <a:lnTo>
                    <a:pt x="533239" y="43914"/>
                  </a:lnTo>
                  <a:lnTo>
                    <a:pt x="540464" y="39035"/>
                  </a:lnTo>
                  <a:lnTo>
                    <a:pt x="545332" y="31891"/>
                  </a:lnTo>
                  <a:lnTo>
                    <a:pt x="547116" y="23291"/>
                  </a:lnTo>
                  <a:lnTo>
                    <a:pt x="545332" y="14192"/>
                  </a:lnTo>
                  <a:lnTo>
                    <a:pt x="540464" y="6792"/>
                  </a:lnTo>
                  <a:lnTo>
                    <a:pt x="533239" y="1819"/>
                  </a:lnTo>
                  <a:lnTo>
                    <a:pt x="52438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412735" y="4581143"/>
              <a:ext cx="547370" cy="22860"/>
            </a:xfrm>
            <a:custGeom>
              <a:avLst/>
              <a:gdLst/>
              <a:ahLst/>
              <a:cxnLst/>
              <a:rect l="l" t="t" r="r" b="b"/>
              <a:pathLst>
                <a:path w="547370" h="22860">
                  <a:moveTo>
                    <a:pt x="547116" y="0"/>
                  </a:moveTo>
                  <a:lnTo>
                    <a:pt x="0" y="0"/>
                  </a:lnTo>
                  <a:lnTo>
                    <a:pt x="2159" y="9133"/>
                  </a:lnTo>
                  <a:lnTo>
                    <a:pt x="6985" y="16373"/>
                  </a:lnTo>
                  <a:lnTo>
                    <a:pt x="14001" y="21141"/>
                  </a:lnTo>
                  <a:lnTo>
                    <a:pt x="22733" y="22859"/>
                  </a:lnTo>
                  <a:lnTo>
                    <a:pt x="524383" y="22859"/>
                  </a:lnTo>
                  <a:lnTo>
                    <a:pt x="533114" y="21141"/>
                  </a:lnTo>
                  <a:lnTo>
                    <a:pt x="540131" y="16373"/>
                  </a:lnTo>
                  <a:lnTo>
                    <a:pt x="544957" y="9133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5907" y="3941063"/>
              <a:ext cx="86868" cy="117348"/>
            </a:xfrm>
            <a:prstGeom prst="rect">
              <a:avLst/>
            </a:prstGeom>
          </p:spPr>
        </p:pic>
      </p:grpSp>
      <p:sp>
        <p:nvSpPr>
          <p:cNvPr id="65" name="object 65" descr=""/>
          <p:cNvSpPr/>
          <p:nvPr/>
        </p:nvSpPr>
        <p:spPr>
          <a:xfrm>
            <a:off x="4285488" y="4245864"/>
            <a:ext cx="269875" cy="117475"/>
          </a:xfrm>
          <a:custGeom>
            <a:avLst/>
            <a:gdLst/>
            <a:ahLst/>
            <a:cxnLst/>
            <a:rect l="l" t="t" r="r" b="b"/>
            <a:pathLst>
              <a:path w="269875" h="117475">
                <a:moveTo>
                  <a:pt x="269748" y="0"/>
                </a:moveTo>
                <a:lnTo>
                  <a:pt x="0" y="0"/>
                </a:lnTo>
                <a:lnTo>
                  <a:pt x="0" y="117348"/>
                </a:lnTo>
                <a:lnTo>
                  <a:pt x="269748" y="117348"/>
                </a:lnTo>
                <a:lnTo>
                  <a:pt x="269748" y="0"/>
                </a:lnTo>
                <a:close/>
              </a:path>
            </a:pathLst>
          </a:custGeom>
          <a:solidFill>
            <a:srgbClr val="243E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5343144" y="4241291"/>
            <a:ext cx="269875" cy="116205"/>
          </a:xfrm>
          <a:custGeom>
            <a:avLst/>
            <a:gdLst/>
            <a:ahLst/>
            <a:cxnLst/>
            <a:rect l="l" t="t" r="r" b="b"/>
            <a:pathLst>
              <a:path w="269875" h="116204">
                <a:moveTo>
                  <a:pt x="269748" y="0"/>
                </a:moveTo>
                <a:lnTo>
                  <a:pt x="0" y="0"/>
                </a:lnTo>
                <a:lnTo>
                  <a:pt x="0" y="115824"/>
                </a:lnTo>
                <a:lnTo>
                  <a:pt x="269748" y="115824"/>
                </a:lnTo>
                <a:lnTo>
                  <a:pt x="269748" y="0"/>
                </a:lnTo>
                <a:close/>
              </a:path>
            </a:pathLst>
          </a:custGeom>
          <a:solidFill>
            <a:srgbClr val="243E5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3936491" y="3293364"/>
            <a:ext cx="2920365" cy="1146175"/>
            <a:chOff x="3936491" y="3293364"/>
            <a:chExt cx="2920365" cy="1146175"/>
          </a:xfrm>
        </p:grpSpPr>
        <p:sp>
          <p:nvSpPr>
            <p:cNvPr id="68" name="object 68" descr=""/>
            <p:cNvSpPr/>
            <p:nvPr/>
          </p:nvSpPr>
          <p:spPr>
            <a:xfrm>
              <a:off x="4736592" y="3293364"/>
              <a:ext cx="428625" cy="182880"/>
            </a:xfrm>
            <a:custGeom>
              <a:avLst/>
              <a:gdLst/>
              <a:ahLst/>
              <a:cxnLst/>
              <a:rect l="l" t="t" r="r" b="b"/>
              <a:pathLst>
                <a:path w="428625" h="182879">
                  <a:moveTo>
                    <a:pt x="428244" y="30480"/>
                  </a:moveTo>
                  <a:lnTo>
                    <a:pt x="425691" y="18808"/>
                  </a:lnTo>
                  <a:lnTo>
                    <a:pt x="418807" y="9105"/>
                  </a:lnTo>
                  <a:lnTo>
                    <a:pt x="408736" y="2463"/>
                  </a:lnTo>
                  <a:lnTo>
                    <a:pt x="396621" y="0"/>
                  </a:lnTo>
                  <a:lnTo>
                    <a:pt x="31623" y="0"/>
                  </a:lnTo>
                  <a:lnTo>
                    <a:pt x="19494" y="2463"/>
                  </a:lnTo>
                  <a:lnTo>
                    <a:pt x="9423" y="9105"/>
                  </a:lnTo>
                  <a:lnTo>
                    <a:pt x="2540" y="18808"/>
                  </a:lnTo>
                  <a:lnTo>
                    <a:pt x="0" y="30480"/>
                  </a:lnTo>
                  <a:lnTo>
                    <a:pt x="2540" y="42164"/>
                  </a:lnTo>
                  <a:lnTo>
                    <a:pt x="9423" y="51866"/>
                  </a:lnTo>
                  <a:lnTo>
                    <a:pt x="19494" y="58508"/>
                  </a:lnTo>
                  <a:lnTo>
                    <a:pt x="31623" y="60960"/>
                  </a:lnTo>
                  <a:lnTo>
                    <a:pt x="30480" y="60960"/>
                  </a:lnTo>
                  <a:lnTo>
                    <a:pt x="30480" y="182880"/>
                  </a:lnTo>
                  <a:lnTo>
                    <a:pt x="394716" y="182880"/>
                  </a:lnTo>
                  <a:lnTo>
                    <a:pt x="394716" y="60960"/>
                  </a:lnTo>
                  <a:lnTo>
                    <a:pt x="396621" y="60960"/>
                  </a:lnTo>
                  <a:lnTo>
                    <a:pt x="408736" y="58508"/>
                  </a:lnTo>
                  <a:lnTo>
                    <a:pt x="418807" y="51866"/>
                  </a:lnTo>
                  <a:lnTo>
                    <a:pt x="425691" y="42164"/>
                  </a:lnTo>
                  <a:lnTo>
                    <a:pt x="428244" y="3048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767072" y="3354070"/>
              <a:ext cx="364490" cy="104139"/>
            </a:xfrm>
            <a:custGeom>
              <a:avLst/>
              <a:gdLst/>
              <a:ahLst/>
              <a:cxnLst/>
              <a:rect l="l" t="t" r="r" b="b"/>
              <a:pathLst>
                <a:path w="364489" h="104139">
                  <a:moveTo>
                    <a:pt x="364236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104140"/>
                  </a:lnTo>
                  <a:lnTo>
                    <a:pt x="88519" y="104140"/>
                  </a:lnTo>
                  <a:lnTo>
                    <a:pt x="88519" y="44450"/>
                  </a:lnTo>
                  <a:lnTo>
                    <a:pt x="364236" y="44450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936491" y="3457956"/>
              <a:ext cx="2028825" cy="871855"/>
            </a:xfrm>
            <a:custGeom>
              <a:avLst/>
              <a:gdLst/>
              <a:ahLst/>
              <a:cxnLst/>
              <a:rect l="l" t="t" r="r" b="b"/>
              <a:pathLst>
                <a:path w="2028825" h="871854">
                  <a:moveTo>
                    <a:pt x="1620774" y="0"/>
                  </a:moveTo>
                  <a:lnTo>
                    <a:pt x="405257" y="0"/>
                  </a:lnTo>
                  <a:lnTo>
                    <a:pt x="358097" y="2729"/>
                  </a:lnTo>
                  <a:lnTo>
                    <a:pt x="312508" y="10716"/>
                  </a:lnTo>
                  <a:lnTo>
                    <a:pt x="268799" y="23659"/>
                  </a:lnTo>
                  <a:lnTo>
                    <a:pt x="227276" y="41256"/>
                  </a:lnTo>
                  <a:lnTo>
                    <a:pt x="188247" y="63204"/>
                  </a:lnTo>
                  <a:lnTo>
                    <a:pt x="152020" y="89203"/>
                  </a:lnTo>
                  <a:lnTo>
                    <a:pt x="118903" y="118951"/>
                  </a:lnTo>
                  <a:lnTo>
                    <a:pt x="89203" y="152145"/>
                  </a:lnTo>
                  <a:lnTo>
                    <a:pt x="63229" y="188483"/>
                  </a:lnTo>
                  <a:lnTo>
                    <a:pt x="41287" y="227665"/>
                  </a:lnTo>
                  <a:lnTo>
                    <a:pt x="23685" y="269387"/>
                  </a:lnTo>
                  <a:lnTo>
                    <a:pt x="10732" y="313348"/>
                  </a:lnTo>
                  <a:lnTo>
                    <a:pt x="2734" y="359247"/>
                  </a:lnTo>
                  <a:lnTo>
                    <a:pt x="0" y="406781"/>
                  </a:lnTo>
                  <a:lnTo>
                    <a:pt x="0" y="464921"/>
                  </a:lnTo>
                  <a:lnTo>
                    <a:pt x="2734" y="512460"/>
                  </a:lnTo>
                  <a:lnTo>
                    <a:pt x="10732" y="558363"/>
                  </a:lnTo>
                  <a:lnTo>
                    <a:pt x="23685" y="602328"/>
                  </a:lnTo>
                  <a:lnTo>
                    <a:pt x="41287" y="644053"/>
                  </a:lnTo>
                  <a:lnTo>
                    <a:pt x="63229" y="683237"/>
                  </a:lnTo>
                  <a:lnTo>
                    <a:pt x="89203" y="719578"/>
                  </a:lnTo>
                  <a:lnTo>
                    <a:pt x="118903" y="752773"/>
                  </a:lnTo>
                  <a:lnTo>
                    <a:pt x="152020" y="782522"/>
                  </a:lnTo>
                  <a:lnTo>
                    <a:pt x="188247" y="808521"/>
                  </a:lnTo>
                  <a:lnTo>
                    <a:pt x="227276" y="830471"/>
                  </a:lnTo>
                  <a:lnTo>
                    <a:pt x="268799" y="848068"/>
                  </a:lnTo>
                  <a:lnTo>
                    <a:pt x="312508" y="861011"/>
                  </a:lnTo>
                  <a:lnTo>
                    <a:pt x="358097" y="868998"/>
                  </a:lnTo>
                  <a:lnTo>
                    <a:pt x="405257" y="871728"/>
                  </a:lnTo>
                  <a:lnTo>
                    <a:pt x="1620774" y="871728"/>
                  </a:lnTo>
                  <a:lnTo>
                    <a:pt x="1668414" y="868998"/>
                  </a:lnTo>
                  <a:lnTo>
                    <a:pt x="1714415" y="861011"/>
                  </a:lnTo>
                  <a:lnTo>
                    <a:pt x="1758474" y="848068"/>
                  </a:lnTo>
                  <a:lnTo>
                    <a:pt x="1800288" y="830471"/>
                  </a:lnTo>
                  <a:lnTo>
                    <a:pt x="1839555" y="808521"/>
                  </a:lnTo>
                  <a:lnTo>
                    <a:pt x="1875972" y="782522"/>
                  </a:lnTo>
                  <a:lnTo>
                    <a:pt x="1909238" y="752773"/>
                  </a:lnTo>
                  <a:lnTo>
                    <a:pt x="1939050" y="719578"/>
                  </a:lnTo>
                  <a:lnTo>
                    <a:pt x="1965104" y="683237"/>
                  </a:lnTo>
                  <a:lnTo>
                    <a:pt x="1987100" y="644053"/>
                  </a:lnTo>
                  <a:lnTo>
                    <a:pt x="2004734" y="602328"/>
                  </a:lnTo>
                  <a:lnTo>
                    <a:pt x="2017704" y="558363"/>
                  </a:lnTo>
                  <a:lnTo>
                    <a:pt x="2025708" y="512460"/>
                  </a:lnTo>
                  <a:lnTo>
                    <a:pt x="2028444" y="464921"/>
                  </a:lnTo>
                  <a:lnTo>
                    <a:pt x="2028444" y="406781"/>
                  </a:lnTo>
                  <a:lnTo>
                    <a:pt x="2025708" y="359247"/>
                  </a:lnTo>
                  <a:lnTo>
                    <a:pt x="2017704" y="313348"/>
                  </a:lnTo>
                  <a:lnTo>
                    <a:pt x="2004734" y="269387"/>
                  </a:lnTo>
                  <a:lnTo>
                    <a:pt x="1987100" y="227665"/>
                  </a:lnTo>
                  <a:lnTo>
                    <a:pt x="1965104" y="188483"/>
                  </a:lnTo>
                  <a:lnTo>
                    <a:pt x="1939050" y="152145"/>
                  </a:lnTo>
                  <a:lnTo>
                    <a:pt x="1909238" y="118951"/>
                  </a:lnTo>
                  <a:lnTo>
                    <a:pt x="1875972" y="89203"/>
                  </a:lnTo>
                  <a:lnTo>
                    <a:pt x="1839555" y="63204"/>
                  </a:lnTo>
                  <a:lnTo>
                    <a:pt x="1800288" y="41256"/>
                  </a:lnTo>
                  <a:lnTo>
                    <a:pt x="1758474" y="23659"/>
                  </a:lnTo>
                  <a:lnTo>
                    <a:pt x="1714415" y="10716"/>
                  </a:lnTo>
                  <a:lnTo>
                    <a:pt x="1668414" y="2729"/>
                  </a:lnTo>
                  <a:lnTo>
                    <a:pt x="1620774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936491" y="3529584"/>
              <a:ext cx="2028825" cy="620395"/>
            </a:xfrm>
            <a:custGeom>
              <a:avLst/>
              <a:gdLst/>
              <a:ahLst/>
              <a:cxnLst/>
              <a:rect l="l" t="t" r="r" b="b"/>
              <a:pathLst>
                <a:path w="2028825" h="620395">
                  <a:moveTo>
                    <a:pt x="172212" y="0"/>
                  </a:moveTo>
                  <a:lnTo>
                    <a:pt x="136459" y="29267"/>
                  </a:lnTo>
                  <a:lnTo>
                    <a:pt x="104030" y="62091"/>
                  </a:lnTo>
                  <a:lnTo>
                    <a:pt x="75295" y="98159"/>
                  </a:lnTo>
                  <a:lnTo>
                    <a:pt x="50625" y="137159"/>
                  </a:lnTo>
                  <a:lnTo>
                    <a:pt x="30389" y="178779"/>
                  </a:lnTo>
                  <a:lnTo>
                    <a:pt x="19431" y="209978"/>
                  </a:lnTo>
                  <a:lnTo>
                    <a:pt x="19431" y="211581"/>
                  </a:lnTo>
                  <a:lnTo>
                    <a:pt x="22165" y="259343"/>
                  </a:lnTo>
                  <a:lnTo>
                    <a:pt x="30162" y="305459"/>
                  </a:lnTo>
                  <a:lnTo>
                    <a:pt x="43115" y="349629"/>
                  </a:lnTo>
                  <a:lnTo>
                    <a:pt x="60715" y="391547"/>
                  </a:lnTo>
                  <a:lnTo>
                    <a:pt x="82654" y="430912"/>
                  </a:lnTo>
                  <a:lnTo>
                    <a:pt x="108624" y="467420"/>
                  </a:lnTo>
                  <a:lnTo>
                    <a:pt x="138318" y="500768"/>
                  </a:lnTo>
                  <a:lnTo>
                    <a:pt x="171428" y="530654"/>
                  </a:lnTo>
                  <a:lnTo>
                    <a:pt x="207644" y="556773"/>
                  </a:lnTo>
                  <a:lnTo>
                    <a:pt x="246661" y="578823"/>
                  </a:lnTo>
                  <a:lnTo>
                    <a:pt x="288168" y="596500"/>
                  </a:lnTo>
                  <a:lnTo>
                    <a:pt x="331859" y="609502"/>
                  </a:lnTo>
                  <a:lnTo>
                    <a:pt x="377426" y="617526"/>
                  </a:lnTo>
                  <a:lnTo>
                    <a:pt x="424561" y="620267"/>
                  </a:lnTo>
                  <a:lnTo>
                    <a:pt x="761873" y="620267"/>
                  </a:lnTo>
                  <a:lnTo>
                    <a:pt x="761873" y="318642"/>
                  </a:lnTo>
                  <a:lnTo>
                    <a:pt x="570230" y="318642"/>
                  </a:lnTo>
                  <a:lnTo>
                    <a:pt x="522627" y="317391"/>
                  </a:lnTo>
                  <a:lnTo>
                    <a:pt x="477035" y="313287"/>
                  </a:lnTo>
                  <a:lnTo>
                    <a:pt x="433637" y="305806"/>
                  </a:lnTo>
                  <a:lnTo>
                    <a:pt x="392618" y="294423"/>
                  </a:lnTo>
                  <a:lnTo>
                    <a:pt x="354161" y="278615"/>
                  </a:lnTo>
                  <a:lnTo>
                    <a:pt x="318452" y="257857"/>
                  </a:lnTo>
                  <a:lnTo>
                    <a:pt x="285674" y="231625"/>
                  </a:lnTo>
                  <a:lnTo>
                    <a:pt x="256013" y="199394"/>
                  </a:lnTo>
                  <a:lnTo>
                    <a:pt x="229651" y="160641"/>
                  </a:lnTo>
                  <a:lnTo>
                    <a:pt x="206774" y="114840"/>
                  </a:lnTo>
                  <a:lnTo>
                    <a:pt x="187566" y="61468"/>
                  </a:lnTo>
                  <a:lnTo>
                    <a:pt x="172212" y="0"/>
                  </a:lnTo>
                  <a:close/>
                </a:path>
                <a:path w="2028825" h="620395">
                  <a:moveTo>
                    <a:pt x="606" y="310091"/>
                  </a:moveTo>
                  <a:lnTo>
                    <a:pt x="0" y="316229"/>
                  </a:lnTo>
                  <a:lnTo>
                    <a:pt x="0" y="323468"/>
                  </a:lnTo>
                  <a:lnTo>
                    <a:pt x="606" y="310091"/>
                  </a:lnTo>
                  <a:close/>
                </a:path>
                <a:path w="2028825" h="620395">
                  <a:moveTo>
                    <a:pt x="4670" y="268996"/>
                  </a:moveTo>
                  <a:lnTo>
                    <a:pt x="1317" y="294423"/>
                  </a:lnTo>
                  <a:lnTo>
                    <a:pt x="606" y="310091"/>
                  </a:lnTo>
                  <a:lnTo>
                    <a:pt x="4670" y="268996"/>
                  </a:lnTo>
                  <a:close/>
                </a:path>
                <a:path w="2028825" h="620395">
                  <a:moveTo>
                    <a:pt x="13444" y="229493"/>
                  </a:moveTo>
                  <a:lnTo>
                    <a:pt x="11251" y="236940"/>
                  </a:lnTo>
                  <a:lnTo>
                    <a:pt x="5143" y="265414"/>
                  </a:lnTo>
                  <a:lnTo>
                    <a:pt x="4736" y="268492"/>
                  </a:lnTo>
                  <a:lnTo>
                    <a:pt x="13444" y="229493"/>
                  </a:lnTo>
                  <a:close/>
                </a:path>
                <a:path w="2028825" h="620395">
                  <a:moveTo>
                    <a:pt x="17954" y="214182"/>
                  </a:moveTo>
                  <a:lnTo>
                    <a:pt x="14960" y="222706"/>
                  </a:lnTo>
                  <a:lnTo>
                    <a:pt x="13444" y="229493"/>
                  </a:lnTo>
                  <a:lnTo>
                    <a:pt x="17954" y="214182"/>
                  </a:lnTo>
                  <a:close/>
                </a:path>
                <a:path w="2028825" h="620395">
                  <a:moveTo>
                    <a:pt x="19431" y="209168"/>
                  </a:moveTo>
                  <a:lnTo>
                    <a:pt x="17954" y="214182"/>
                  </a:lnTo>
                  <a:lnTo>
                    <a:pt x="19431" y="209978"/>
                  </a:lnTo>
                  <a:lnTo>
                    <a:pt x="19431" y="209168"/>
                  </a:lnTo>
                  <a:close/>
                </a:path>
                <a:path w="2028825" h="620395">
                  <a:moveTo>
                    <a:pt x="2018792" y="245617"/>
                  </a:moveTo>
                  <a:lnTo>
                    <a:pt x="1977528" y="270964"/>
                  </a:lnTo>
                  <a:lnTo>
                    <a:pt x="1932765" y="291293"/>
                  </a:lnTo>
                  <a:lnTo>
                    <a:pt x="1885088" y="306251"/>
                  </a:lnTo>
                  <a:lnTo>
                    <a:pt x="1835082" y="315486"/>
                  </a:lnTo>
                  <a:lnTo>
                    <a:pt x="1783334" y="318642"/>
                  </a:lnTo>
                  <a:lnTo>
                    <a:pt x="1266571" y="318642"/>
                  </a:lnTo>
                  <a:lnTo>
                    <a:pt x="1266571" y="620267"/>
                  </a:lnTo>
                  <a:lnTo>
                    <a:pt x="1640205" y="620267"/>
                  </a:lnTo>
                  <a:lnTo>
                    <a:pt x="1689064" y="617367"/>
                  </a:lnTo>
                  <a:lnTo>
                    <a:pt x="1736164" y="608886"/>
                  </a:lnTo>
                  <a:lnTo>
                    <a:pt x="1781187" y="595152"/>
                  </a:lnTo>
                  <a:lnTo>
                    <a:pt x="1823814" y="576494"/>
                  </a:lnTo>
                  <a:lnTo>
                    <a:pt x="1863728" y="553242"/>
                  </a:lnTo>
                  <a:lnTo>
                    <a:pt x="1900611" y="525724"/>
                  </a:lnTo>
                  <a:lnTo>
                    <a:pt x="1934146" y="494269"/>
                  </a:lnTo>
                  <a:lnTo>
                    <a:pt x="1964014" y="459207"/>
                  </a:lnTo>
                  <a:lnTo>
                    <a:pt x="1989898" y="420865"/>
                  </a:lnTo>
                  <a:lnTo>
                    <a:pt x="2011481" y="379573"/>
                  </a:lnTo>
                  <a:lnTo>
                    <a:pt x="2028444" y="335660"/>
                  </a:lnTo>
                  <a:lnTo>
                    <a:pt x="2028444" y="333247"/>
                  </a:lnTo>
                  <a:lnTo>
                    <a:pt x="2027614" y="311340"/>
                  </a:lnTo>
                  <a:lnTo>
                    <a:pt x="2025427" y="289432"/>
                  </a:lnTo>
                  <a:lnTo>
                    <a:pt x="2022336" y="267525"/>
                  </a:lnTo>
                  <a:lnTo>
                    <a:pt x="2018792" y="245617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936491" y="3739896"/>
              <a:ext cx="2028825" cy="589915"/>
            </a:xfrm>
            <a:custGeom>
              <a:avLst/>
              <a:gdLst/>
              <a:ahLst/>
              <a:cxnLst/>
              <a:rect l="l" t="t" r="r" b="b"/>
              <a:pathLst>
                <a:path w="2028825" h="589914">
                  <a:moveTo>
                    <a:pt x="19431" y="0"/>
                  </a:moveTo>
                  <a:lnTo>
                    <a:pt x="11251" y="27582"/>
                  </a:lnTo>
                  <a:lnTo>
                    <a:pt x="5143" y="55879"/>
                  </a:lnTo>
                  <a:lnTo>
                    <a:pt x="1321" y="84653"/>
                  </a:lnTo>
                  <a:lnTo>
                    <a:pt x="0" y="113664"/>
                  </a:lnTo>
                  <a:lnTo>
                    <a:pt x="0" y="183705"/>
                  </a:lnTo>
                  <a:lnTo>
                    <a:pt x="2734" y="231158"/>
                  </a:lnTo>
                  <a:lnTo>
                    <a:pt x="10732" y="276979"/>
                  </a:lnTo>
                  <a:lnTo>
                    <a:pt x="23685" y="320865"/>
                  </a:lnTo>
                  <a:lnTo>
                    <a:pt x="41287" y="362516"/>
                  </a:lnTo>
                  <a:lnTo>
                    <a:pt x="63229" y="401630"/>
                  </a:lnTo>
                  <a:lnTo>
                    <a:pt x="89203" y="437906"/>
                  </a:lnTo>
                  <a:lnTo>
                    <a:pt x="118903" y="471043"/>
                  </a:lnTo>
                  <a:lnTo>
                    <a:pt x="152020" y="500738"/>
                  </a:lnTo>
                  <a:lnTo>
                    <a:pt x="188247" y="526692"/>
                  </a:lnTo>
                  <a:lnTo>
                    <a:pt x="227276" y="548603"/>
                  </a:lnTo>
                  <a:lnTo>
                    <a:pt x="268799" y="566169"/>
                  </a:lnTo>
                  <a:lnTo>
                    <a:pt x="312508" y="579090"/>
                  </a:lnTo>
                  <a:lnTo>
                    <a:pt x="358097" y="587063"/>
                  </a:lnTo>
                  <a:lnTo>
                    <a:pt x="405257" y="589787"/>
                  </a:lnTo>
                  <a:lnTo>
                    <a:pt x="761873" y="589787"/>
                  </a:lnTo>
                  <a:lnTo>
                    <a:pt x="761873" y="408495"/>
                  </a:lnTo>
                  <a:lnTo>
                    <a:pt x="424561" y="408495"/>
                  </a:lnTo>
                  <a:lnTo>
                    <a:pt x="377426" y="405771"/>
                  </a:lnTo>
                  <a:lnTo>
                    <a:pt x="331859" y="397798"/>
                  </a:lnTo>
                  <a:lnTo>
                    <a:pt x="288168" y="384878"/>
                  </a:lnTo>
                  <a:lnTo>
                    <a:pt x="246661" y="367313"/>
                  </a:lnTo>
                  <a:lnTo>
                    <a:pt x="207644" y="345403"/>
                  </a:lnTo>
                  <a:lnTo>
                    <a:pt x="171428" y="319450"/>
                  </a:lnTo>
                  <a:lnTo>
                    <a:pt x="138318" y="289755"/>
                  </a:lnTo>
                  <a:lnTo>
                    <a:pt x="108624" y="256619"/>
                  </a:lnTo>
                  <a:lnTo>
                    <a:pt x="82654" y="220343"/>
                  </a:lnTo>
                  <a:lnTo>
                    <a:pt x="60715" y="181229"/>
                  </a:lnTo>
                  <a:lnTo>
                    <a:pt x="43115" y="139578"/>
                  </a:lnTo>
                  <a:lnTo>
                    <a:pt x="30162" y="95690"/>
                  </a:lnTo>
                  <a:lnTo>
                    <a:pt x="22165" y="49868"/>
                  </a:lnTo>
                  <a:lnTo>
                    <a:pt x="19431" y="2412"/>
                  </a:lnTo>
                  <a:lnTo>
                    <a:pt x="19431" y="0"/>
                  </a:lnTo>
                  <a:close/>
                </a:path>
                <a:path w="2028825" h="589914">
                  <a:moveTo>
                    <a:pt x="2028444" y="125729"/>
                  </a:moveTo>
                  <a:lnTo>
                    <a:pt x="2011481" y="169353"/>
                  </a:lnTo>
                  <a:lnTo>
                    <a:pt x="1989898" y="210375"/>
                  </a:lnTo>
                  <a:lnTo>
                    <a:pt x="1964014" y="248467"/>
                  </a:lnTo>
                  <a:lnTo>
                    <a:pt x="1934146" y="283302"/>
                  </a:lnTo>
                  <a:lnTo>
                    <a:pt x="1900611" y="314554"/>
                  </a:lnTo>
                  <a:lnTo>
                    <a:pt x="1863728" y="341896"/>
                  </a:lnTo>
                  <a:lnTo>
                    <a:pt x="1823814" y="364999"/>
                  </a:lnTo>
                  <a:lnTo>
                    <a:pt x="1781187" y="383538"/>
                  </a:lnTo>
                  <a:lnTo>
                    <a:pt x="1736164" y="397185"/>
                  </a:lnTo>
                  <a:lnTo>
                    <a:pt x="1689064" y="405613"/>
                  </a:lnTo>
                  <a:lnTo>
                    <a:pt x="1640205" y="408495"/>
                  </a:lnTo>
                  <a:lnTo>
                    <a:pt x="1266571" y="408495"/>
                  </a:lnTo>
                  <a:lnTo>
                    <a:pt x="1266571" y="589787"/>
                  </a:lnTo>
                  <a:lnTo>
                    <a:pt x="1620774" y="589787"/>
                  </a:lnTo>
                  <a:lnTo>
                    <a:pt x="1668414" y="587063"/>
                  </a:lnTo>
                  <a:lnTo>
                    <a:pt x="1714415" y="579090"/>
                  </a:lnTo>
                  <a:lnTo>
                    <a:pt x="1758474" y="566169"/>
                  </a:lnTo>
                  <a:lnTo>
                    <a:pt x="1800288" y="548603"/>
                  </a:lnTo>
                  <a:lnTo>
                    <a:pt x="1839555" y="526692"/>
                  </a:lnTo>
                  <a:lnTo>
                    <a:pt x="1875972" y="500738"/>
                  </a:lnTo>
                  <a:lnTo>
                    <a:pt x="1909238" y="471043"/>
                  </a:lnTo>
                  <a:lnTo>
                    <a:pt x="1939050" y="437906"/>
                  </a:lnTo>
                  <a:lnTo>
                    <a:pt x="1965104" y="401630"/>
                  </a:lnTo>
                  <a:lnTo>
                    <a:pt x="1987100" y="362516"/>
                  </a:lnTo>
                  <a:lnTo>
                    <a:pt x="2004734" y="320865"/>
                  </a:lnTo>
                  <a:lnTo>
                    <a:pt x="2017704" y="276979"/>
                  </a:lnTo>
                  <a:lnTo>
                    <a:pt x="2025708" y="231158"/>
                  </a:lnTo>
                  <a:lnTo>
                    <a:pt x="2028444" y="183705"/>
                  </a:lnTo>
                  <a:lnTo>
                    <a:pt x="2028444" y="125729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855463" y="3457956"/>
              <a:ext cx="276225" cy="1905"/>
            </a:xfrm>
            <a:custGeom>
              <a:avLst/>
              <a:gdLst/>
              <a:ahLst/>
              <a:cxnLst/>
              <a:rect l="l" t="t" r="r" b="b"/>
              <a:pathLst>
                <a:path w="276225" h="1904">
                  <a:moveTo>
                    <a:pt x="275843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75843" y="1524"/>
                  </a:lnTo>
                  <a:lnTo>
                    <a:pt x="275843" y="0"/>
                  </a:lnTo>
                  <a:close/>
                </a:path>
              </a:pathLst>
            </a:custGeom>
            <a:solidFill>
              <a:srgbClr val="7993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767071" y="3457956"/>
              <a:ext cx="90170" cy="1905"/>
            </a:xfrm>
            <a:custGeom>
              <a:avLst/>
              <a:gdLst/>
              <a:ahLst/>
              <a:cxnLst/>
              <a:rect l="l" t="t" r="r" b="b"/>
              <a:pathLst>
                <a:path w="90170" h="1904">
                  <a:moveTo>
                    <a:pt x="89915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89915" y="1524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6E88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696968" y="3457956"/>
              <a:ext cx="504825" cy="873760"/>
            </a:xfrm>
            <a:custGeom>
              <a:avLst/>
              <a:gdLst/>
              <a:ahLst/>
              <a:cxnLst/>
              <a:rect l="l" t="t" r="r" b="b"/>
              <a:pathLst>
                <a:path w="504825" h="873760">
                  <a:moveTo>
                    <a:pt x="504444" y="246380"/>
                  </a:moveTo>
                  <a:lnTo>
                    <a:pt x="0" y="246380"/>
                  </a:lnTo>
                  <a:lnTo>
                    <a:pt x="0" y="390144"/>
                  </a:lnTo>
                  <a:lnTo>
                    <a:pt x="0" y="691896"/>
                  </a:lnTo>
                  <a:lnTo>
                    <a:pt x="0" y="873252"/>
                  </a:lnTo>
                  <a:lnTo>
                    <a:pt x="504431" y="873252"/>
                  </a:lnTo>
                  <a:lnTo>
                    <a:pt x="504431" y="691896"/>
                  </a:lnTo>
                  <a:lnTo>
                    <a:pt x="504431" y="390144"/>
                  </a:lnTo>
                  <a:lnTo>
                    <a:pt x="504444" y="246380"/>
                  </a:lnTo>
                  <a:close/>
                </a:path>
                <a:path w="504825" h="873760">
                  <a:moveTo>
                    <a:pt x="504444" y="0"/>
                  </a:moveTo>
                  <a:lnTo>
                    <a:pt x="0" y="0"/>
                  </a:lnTo>
                  <a:lnTo>
                    <a:pt x="0" y="86233"/>
                  </a:lnTo>
                  <a:lnTo>
                    <a:pt x="504444" y="86233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477512" y="3544824"/>
              <a:ext cx="1009015" cy="160020"/>
            </a:xfrm>
            <a:custGeom>
              <a:avLst/>
              <a:gdLst/>
              <a:ahLst/>
              <a:cxnLst/>
              <a:rect l="l" t="t" r="r" b="b"/>
              <a:pathLst>
                <a:path w="1009014" h="160020">
                  <a:moveTo>
                    <a:pt x="723887" y="0"/>
                  </a:moveTo>
                  <a:lnTo>
                    <a:pt x="220726" y="0"/>
                  </a:lnTo>
                  <a:lnTo>
                    <a:pt x="219456" y="0"/>
                  </a:lnTo>
                  <a:lnTo>
                    <a:pt x="77597" y="0"/>
                  </a:lnTo>
                  <a:lnTo>
                    <a:pt x="47040" y="6362"/>
                  </a:lnTo>
                  <a:lnTo>
                    <a:pt x="22415" y="23622"/>
                  </a:lnTo>
                  <a:lnTo>
                    <a:pt x="5969" y="49085"/>
                  </a:lnTo>
                  <a:lnTo>
                    <a:pt x="0" y="80010"/>
                  </a:lnTo>
                  <a:lnTo>
                    <a:pt x="5969" y="110947"/>
                  </a:lnTo>
                  <a:lnTo>
                    <a:pt x="22415" y="136398"/>
                  </a:lnTo>
                  <a:lnTo>
                    <a:pt x="47040" y="153670"/>
                  </a:lnTo>
                  <a:lnTo>
                    <a:pt x="77597" y="160020"/>
                  </a:lnTo>
                  <a:lnTo>
                    <a:pt x="219456" y="160020"/>
                  </a:lnTo>
                  <a:lnTo>
                    <a:pt x="220726" y="160020"/>
                  </a:lnTo>
                  <a:lnTo>
                    <a:pt x="723887" y="160020"/>
                  </a:lnTo>
                  <a:lnTo>
                    <a:pt x="723887" y="0"/>
                  </a:lnTo>
                  <a:close/>
                </a:path>
                <a:path w="1009014" h="160020">
                  <a:moveTo>
                    <a:pt x="1008888" y="80010"/>
                  </a:moveTo>
                  <a:lnTo>
                    <a:pt x="1002906" y="49085"/>
                  </a:lnTo>
                  <a:lnTo>
                    <a:pt x="986472" y="23622"/>
                  </a:lnTo>
                  <a:lnTo>
                    <a:pt x="961834" y="6362"/>
                  </a:lnTo>
                  <a:lnTo>
                    <a:pt x="931291" y="0"/>
                  </a:lnTo>
                  <a:lnTo>
                    <a:pt x="725170" y="0"/>
                  </a:lnTo>
                  <a:lnTo>
                    <a:pt x="725170" y="160020"/>
                  </a:lnTo>
                  <a:lnTo>
                    <a:pt x="931291" y="160020"/>
                  </a:lnTo>
                  <a:lnTo>
                    <a:pt x="961834" y="153670"/>
                  </a:lnTo>
                  <a:lnTo>
                    <a:pt x="986459" y="136398"/>
                  </a:lnTo>
                  <a:lnTo>
                    <a:pt x="1002906" y="110947"/>
                  </a:lnTo>
                  <a:lnTo>
                    <a:pt x="1008888" y="80010"/>
                  </a:lnTo>
                  <a:close/>
                </a:path>
              </a:pathLst>
            </a:custGeom>
            <a:solidFill>
              <a:srgbClr val="FFFCF7">
                <a:alpha val="2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053583" y="3963924"/>
              <a:ext cx="1217930" cy="475615"/>
            </a:xfrm>
            <a:custGeom>
              <a:avLst/>
              <a:gdLst/>
              <a:ahLst/>
              <a:cxnLst/>
              <a:rect l="l" t="t" r="r" b="b"/>
              <a:pathLst>
                <a:path w="1217929" h="475614">
                  <a:moveTo>
                    <a:pt x="615441" y="0"/>
                  </a:moveTo>
                  <a:lnTo>
                    <a:pt x="566604" y="3587"/>
                  </a:lnTo>
                  <a:lnTo>
                    <a:pt x="519814" y="14055"/>
                  </a:lnTo>
                  <a:lnTo>
                    <a:pt x="475558" y="30965"/>
                  </a:lnTo>
                  <a:lnTo>
                    <a:pt x="434322" y="53878"/>
                  </a:lnTo>
                  <a:lnTo>
                    <a:pt x="396591" y="82353"/>
                  </a:lnTo>
                  <a:lnTo>
                    <a:pt x="362853" y="115951"/>
                  </a:lnTo>
                  <a:lnTo>
                    <a:pt x="333592" y="154233"/>
                  </a:lnTo>
                  <a:lnTo>
                    <a:pt x="309295" y="196760"/>
                  </a:lnTo>
                  <a:lnTo>
                    <a:pt x="290449" y="243090"/>
                  </a:lnTo>
                  <a:lnTo>
                    <a:pt x="241688" y="251649"/>
                  </a:lnTo>
                  <a:lnTo>
                    <a:pt x="195613" y="267003"/>
                  </a:lnTo>
                  <a:lnTo>
                    <a:pt x="152661" y="288680"/>
                  </a:lnTo>
                  <a:lnTo>
                    <a:pt x="113268" y="316212"/>
                  </a:lnTo>
                  <a:lnTo>
                    <a:pt x="77869" y="349129"/>
                  </a:lnTo>
                  <a:lnTo>
                    <a:pt x="46900" y="386960"/>
                  </a:lnTo>
                  <a:lnTo>
                    <a:pt x="20798" y="429236"/>
                  </a:lnTo>
                  <a:lnTo>
                    <a:pt x="0" y="475488"/>
                  </a:lnTo>
                  <a:lnTo>
                    <a:pt x="1217676" y="475488"/>
                  </a:lnTo>
                  <a:lnTo>
                    <a:pt x="1209838" y="426216"/>
                  </a:lnTo>
                  <a:lnTo>
                    <a:pt x="1196247" y="379750"/>
                  </a:lnTo>
                  <a:lnTo>
                    <a:pt x="1177381" y="336648"/>
                  </a:lnTo>
                  <a:lnTo>
                    <a:pt x="1153720" y="297474"/>
                  </a:lnTo>
                  <a:lnTo>
                    <a:pt x="1125743" y="262786"/>
                  </a:lnTo>
                  <a:lnTo>
                    <a:pt x="1093930" y="233148"/>
                  </a:lnTo>
                  <a:lnTo>
                    <a:pt x="1058759" y="209119"/>
                  </a:lnTo>
                  <a:lnTo>
                    <a:pt x="1020710" y="191261"/>
                  </a:lnTo>
                  <a:lnTo>
                    <a:pt x="980262" y="180134"/>
                  </a:lnTo>
                  <a:lnTo>
                    <a:pt x="937894" y="176301"/>
                  </a:lnTo>
                  <a:lnTo>
                    <a:pt x="929893" y="176301"/>
                  </a:lnTo>
                  <a:lnTo>
                    <a:pt x="921892" y="178981"/>
                  </a:lnTo>
                  <a:lnTo>
                    <a:pt x="913891" y="178981"/>
                  </a:lnTo>
                  <a:lnTo>
                    <a:pt x="888634" y="140610"/>
                  </a:lnTo>
                  <a:lnTo>
                    <a:pt x="859061" y="105934"/>
                  </a:lnTo>
                  <a:lnTo>
                    <a:pt x="825610" y="75391"/>
                  </a:lnTo>
                  <a:lnTo>
                    <a:pt x="788717" y="49418"/>
                  </a:lnTo>
                  <a:lnTo>
                    <a:pt x="748818" y="28455"/>
                  </a:lnTo>
                  <a:lnTo>
                    <a:pt x="706348" y="12938"/>
                  </a:lnTo>
                  <a:lnTo>
                    <a:pt x="661744" y="3307"/>
                  </a:lnTo>
                  <a:lnTo>
                    <a:pt x="615441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640323" y="3963924"/>
              <a:ext cx="1216660" cy="475615"/>
            </a:xfrm>
            <a:custGeom>
              <a:avLst/>
              <a:gdLst/>
              <a:ahLst/>
              <a:cxnLst/>
              <a:rect l="l" t="t" r="r" b="b"/>
              <a:pathLst>
                <a:path w="1216659" h="475614">
                  <a:moveTo>
                    <a:pt x="614679" y="0"/>
                  </a:moveTo>
                  <a:lnTo>
                    <a:pt x="565889" y="3587"/>
                  </a:lnTo>
                  <a:lnTo>
                    <a:pt x="519151" y="14055"/>
                  </a:lnTo>
                  <a:lnTo>
                    <a:pt x="474951" y="30965"/>
                  </a:lnTo>
                  <a:lnTo>
                    <a:pt x="433771" y="53878"/>
                  </a:lnTo>
                  <a:lnTo>
                    <a:pt x="396093" y="82353"/>
                  </a:lnTo>
                  <a:lnTo>
                    <a:pt x="362401" y="115951"/>
                  </a:lnTo>
                  <a:lnTo>
                    <a:pt x="333177" y="154233"/>
                  </a:lnTo>
                  <a:lnTo>
                    <a:pt x="308905" y="196760"/>
                  </a:lnTo>
                  <a:lnTo>
                    <a:pt x="290067" y="243090"/>
                  </a:lnTo>
                  <a:lnTo>
                    <a:pt x="241354" y="251649"/>
                  </a:lnTo>
                  <a:lnTo>
                    <a:pt x="195327" y="267003"/>
                  </a:lnTo>
                  <a:lnTo>
                    <a:pt x="152423" y="288680"/>
                  </a:lnTo>
                  <a:lnTo>
                    <a:pt x="113077" y="316212"/>
                  </a:lnTo>
                  <a:lnTo>
                    <a:pt x="77726" y="349129"/>
                  </a:lnTo>
                  <a:lnTo>
                    <a:pt x="46805" y="386960"/>
                  </a:lnTo>
                  <a:lnTo>
                    <a:pt x="20751" y="429236"/>
                  </a:lnTo>
                  <a:lnTo>
                    <a:pt x="0" y="475488"/>
                  </a:lnTo>
                  <a:lnTo>
                    <a:pt x="1216152" y="475488"/>
                  </a:lnTo>
                  <a:lnTo>
                    <a:pt x="1208318" y="426216"/>
                  </a:lnTo>
                  <a:lnTo>
                    <a:pt x="1194738" y="379750"/>
                  </a:lnTo>
                  <a:lnTo>
                    <a:pt x="1175892" y="336648"/>
                  </a:lnTo>
                  <a:lnTo>
                    <a:pt x="1152257" y="297474"/>
                  </a:lnTo>
                  <a:lnTo>
                    <a:pt x="1124315" y="262786"/>
                  </a:lnTo>
                  <a:lnTo>
                    <a:pt x="1092543" y="233148"/>
                  </a:lnTo>
                  <a:lnTo>
                    <a:pt x="1057421" y="209119"/>
                  </a:lnTo>
                  <a:lnTo>
                    <a:pt x="1019430" y="191261"/>
                  </a:lnTo>
                  <a:lnTo>
                    <a:pt x="979046" y="180134"/>
                  </a:lnTo>
                  <a:lnTo>
                    <a:pt x="936751" y="176301"/>
                  </a:lnTo>
                  <a:lnTo>
                    <a:pt x="928751" y="176301"/>
                  </a:lnTo>
                  <a:lnTo>
                    <a:pt x="920750" y="178981"/>
                  </a:lnTo>
                  <a:lnTo>
                    <a:pt x="912749" y="178981"/>
                  </a:lnTo>
                  <a:lnTo>
                    <a:pt x="887497" y="140610"/>
                  </a:lnTo>
                  <a:lnTo>
                    <a:pt x="857942" y="105934"/>
                  </a:lnTo>
                  <a:lnTo>
                    <a:pt x="824521" y="75391"/>
                  </a:lnTo>
                  <a:lnTo>
                    <a:pt x="787669" y="49418"/>
                  </a:lnTo>
                  <a:lnTo>
                    <a:pt x="747823" y="28455"/>
                  </a:lnTo>
                  <a:lnTo>
                    <a:pt x="705419" y="12938"/>
                  </a:lnTo>
                  <a:lnTo>
                    <a:pt x="660892" y="3307"/>
                  </a:lnTo>
                  <a:lnTo>
                    <a:pt x="61467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263639" y="4067556"/>
              <a:ext cx="21590" cy="367665"/>
            </a:xfrm>
            <a:custGeom>
              <a:avLst/>
              <a:gdLst/>
              <a:ahLst/>
              <a:cxnLst/>
              <a:rect l="l" t="t" r="r" b="b"/>
              <a:pathLst>
                <a:path w="21589" h="367664">
                  <a:moveTo>
                    <a:pt x="2133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21336" y="3672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263639" y="4067556"/>
              <a:ext cx="21590" cy="367665"/>
            </a:xfrm>
            <a:custGeom>
              <a:avLst/>
              <a:gdLst/>
              <a:ahLst/>
              <a:cxnLst/>
              <a:rect l="l" t="t" r="r" b="b"/>
              <a:pathLst>
                <a:path w="21589" h="367664">
                  <a:moveTo>
                    <a:pt x="2133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21336" y="3672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4475" y="4073652"/>
              <a:ext cx="356615" cy="338327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-14287" y="51339"/>
            <a:ext cx="1348740" cy="1971675"/>
            <a:chOff x="-14287" y="51339"/>
            <a:chExt cx="1348740" cy="1971675"/>
          </a:xfrm>
        </p:grpSpPr>
        <p:sp>
          <p:nvSpPr>
            <p:cNvPr id="83" name="object 83" descr=""/>
            <p:cNvSpPr/>
            <p:nvPr/>
          </p:nvSpPr>
          <p:spPr>
            <a:xfrm>
              <a:off x="0" y="427563"/>
              <a:ext cx="854710" cy="1581150"/>
            </a:xfrm>
            <a:custGeom>
              <a:avLst/>
              <a:gdLst/>
              <a:ahLst/>
              <a:cxnLst/>
              <a:rect l="l" t="t" r="r" b="b"/>
              <a:pathLst>
                <a:path w="854710" h="1581150">
                  <a:moveTo>
                    <a:pt x="637311" y="37764"/>
                  </a:moveTo>
                  <a:lnTo>
                    <a:pt x="591932" y="16581"/>
                  </a:lnTo>
                  <a:lnTo>
                    <a:pt x="543119" y="3718"/>
                  </a:lnTo>
                  <a:lnTo>
                    <a:pt x="491759" y="0"/>
                  </a:lnTo>
                  <a:lnTo>
                    <a:pt x="438740" y="6248"/>
                  </a:lnTo>
                  <a:lnTo>
                    <a:pt x="384949" y="23286"/>
                  </a:lnTo>
                  <a:lnTo>
                    <a:pt x="339713" y="46111"/>
                  </a:lnTo>
                  <a:lnTo>
                    <a:pt x="295032" y="84103"/>
                  </a:lnTo>
                  <a:lnTo>
                    <a:pt x="257454" y="122600"/>
                  </a:lnTo>
                  <a:lnTo>
                    <a:pt x="230168" y="157646"/>
                  </a:lnTo>
                  <a:lnTo>
                    <a:pt x="201606" y="192752"/>
                  </a:lnTo>
                  <a:lnTo>
                    <a:pt x="169186" y="223166"/>
                  </a:lnTo>
                  <a:lnTo>
                    <a:pt x="130327" y="244139"/>
                  </a:lnTo>
                  <a:lnTo>
                    <a:pt x="82761" y="253222"/>
                  </a:lnTo>
                  <a:lnTo>
                    <a:pt x="35611" y="248791"/>
                  </a:lnTo>
                  <a:lnTo>
                    <a:pt x="0" y="237278"/>
                  </a:lnTo>
                </a:path>
                <a:path w="854710" h="1581150">
                  <a:moveTo>
                    <a:pt x="0" y="1529921"/>
                  </a:moveTo>
                  <a:lnTo>
                    <a:pt x="27172" y="1544015"/>
                  </a:lnTo>
                  <a:lnTo>
                    <a:pt x="71998" y="1561969"/>
                  </a:lnTo>
                  <a:lnTo>
                    <a:pt x="117704" y="1574586"/>
                  </a:lnTo>
                  <a:lnTo>
                    <a:pt x="163738" y="1581084"/>
                  </a:lnTo>
                  <a:lnTo>
                    <a:pt x="209550" y="1580683"/>
                  </a:lnTo>
                  <a:lnTo>
                    <a:pt x="254589" y="1572601"/>
                  </a:lnTo>
                  <a:lnTo>
                    <a:pt x="298303" y="1556056"/>
                  </a:lnTo>
                  <a:lnTo>
                    <a:pt x="340144" y="1530268"/>
                  </a:lnTo>
                  <a:lnTo>
                    <a:pt x="376579" y="1496467"/>
                  </a:lnTo>
                  <a:lnTo>
                    <a:pt x="404128" y="1457157"/>
                  </a:lnTo>
                  <a:lnTo>
                    <a:pt x="423700" y="1413546"/>
                  </a:lnTo>
                  <a:lnTo>
                    <a:pt x="436204" y="1366842"/>
                  </a:lnTo>
                  <a:lnTo>
                    <a:pt x="442547" y="1318254"/>
                  </a:lnTo>
                  <a:lnTo>
                    <a:pt x="443637" y="1268991"/>
                  </a:lnTo>
                  <a:lnTo>
                    <a:pt x="440385" y="1220261"/>
                  </a:lnTo>
                  <a:lnTo>
                    <a:pt x="434907" y="1177349"/>
                  </a:lnTo>
                  <a:lnTo>
                    <a:pt x="427547" y="1132445"/>
                  </a:lnTo>
                  <a:lnTo>
                    <a:pt x="420313" y="1086428"/>
                  </a:lnTo>
                  <a:lnTo>
                    <a:pt x="415213" y="1040175"/>
                  </a:lnTo>
                  <a:lnTo>
                    <a:pt x="414257" y="994566"/>
                  </a:lnTo>
                  <a:lnTo>
                    <a:pt x="419454" y="950478"/>
                  </a:lnTo>
                  <a:lnTo>
                    <a:pt x="432810" y="908788"/>
                  </a:lnTo>
                  <a:lnTo>
                    <a:pt x="456336" y="870376"/>
                  </a:lnTo>
                  <a:lnTo>
                    <a:pt x="487794" y="837530"/>
                  </a:lnTo>
                  <a:lnTo>
                    <a:pt x="523449" y="809587"/>
                  </a:lnTo>
                  <a:lnTo>
                    <a:pt x="561990" y="784995"/>
                  </a:lnTo>
                  <a:lnTo>
                    <a:pt x="602105" y="762204"/>
                  </a:lnTo>
                  <a:lnTo>
                    <a:pt x="642484" y="739663"/>
                  </a:lnTo>
                  <a:lnTo>
                    <a:pt x="681816" y="715821"/>
                  </a:lnTo>
                  <a:lnTo>
                    <a:pt x="718789" y="689128"/>
                  </a:lnTo>
                  <a:lnTo>
                    <a:pt x="752094" y="658032"/>
                  </a:lnTo>
                  <a:lnTo>
                    <a:pt x="784452" y="619090"/>
                  </a:lnTo>
                  <a:lnTo>
                    <a:pt x="810766" y="576335"/>
                  </a:lnTo>
                  <a:lnTo>
                    <a:pt x="830963" y="530496"/>
                  </a:lnTo>
                  <a:lnTo>
                    <a:pt x="844968" y="482303"/>
                  </a:lnTo>
                  <a:lnTo>
                    <a:pt x="852710" y="432483"/>
                  </a:lnTo>
                  <a:lnTo>
                    <a:pt x="854114" y="381766"/>
                  </a:lnTo>
                  <a:lnTo>
                    <a:pt x="849109" y="330880"/>
                  </a:lnTo>
                  <a:lnTo>
                    <a:pt x="837013" y="279242"/>
                  </a:lnTo>
                  <a:lnTo>
                    <a:pt x="818115" y="231536"/>
                  </a:lnTo>
                  <a:lnTo>
                    <a:pt x="792966" y="188097"/>
                  </a:lnTo>
                  <a:lnTo>
                    <a:pt x="762114" y="149260"/>
                  </a:lnTo>
                  <a:lnTo>
                    <a:pt x="726109" y="115361"/>
                  </a:lnTo>
                  <a:lnTo>
                    <a:pt x="707125" y="92860"/>
                  </a:lnTo>
                  <a:lnTo>
                    <a:pt x="685792" y="72324"/>
                  </a:lnTo>
                  <a:lnTo>
                    <a:pt x="662417" y="53907"/>
                  </a:lnTo>
                  <a:lnTo>
                    <a:pt x="637311" y="37764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84099" y="65627"/>
              <a:ext cx="436245" cy="440690"/>
            </a:xfrm>
            <a:custGeom>
              <a:avLst/>
              <a:gdLst/>
              <a:ahLst/>
              <a:cxnLst/>
              <a:rect l="l" t="t" r="r" b="b"/>
              <a:pathLst>
                <a:path w="436244" h="440690">
                  <a:moveTo>
                    <a:pt x="111834" y="29622"/>
                  </a:moveTo>
                  <a:lnTo>
                    <a:pt x="75829" y="59626"/>
                  </a:lnTo>
                  <a:lnTo>
                    <a:pt x="36109" y="107813"/>
                  </a:lnTo>
                  <a:lnTo>
                    <a:pt x="14555" y="149894"/>
                  </a:lnTo>
                  <a:lnTo>
                    <a:pt x="2252" y="195334"/>
                  </a:lnTo>
                  <a:lnTo>
                    <a:pt x="0" y="242454"/>
                  </a:lnTo>
                  <a:lnTo>
                    <a:pt x="8597" y="289573"/>
                  </a:lnTo>
                  <a:lnTo>
                    <a:pt x="28844" y="335013"/>
                  </a:lnTo>
                  <a:lnTo>
                    <a:pt x="61542" y="377094"/>
                  </a:lnTo>
                  <a:lnTo>
                    <a:pt x="95373" y="405395"/>
                  </a:lnTo>
                  <a:lnTo>
                    <a:pt x="132168" y="425065"/>
                  </a:lnTo>
                  <a:lnTo>
                    <a:pt x="170889" y="436554"/>
                  </a:lnTo>
                  <a:lnTo>
                    <a:pt x="210498" y="440312"/>
                  </a:lnTo>
                  <a:lnTo>
                    <a:pt x="249960" y="436789"/>
                  </a:lnTo>
                  <a:lnTo>
                    <a:pt x="288237" y="426434"/>
                  </a:lnTo>
                  <a:lnTo>
                    <a:pt x="324290" y="409697"/>
                  </a:lnTo>
                  <a:lnTo>
                    <a:pt x="357085" y="387028"/>
                  </a:lnTo>
                  <a:lnTo>
                    <a:pt x="385582" y="358878"/>
                  </a:lnTo>
                  <a:lnTo>
                    <a:pt x="408745" y="325695"/>
                  </a:lnTo>
                  <a:lnTo>
                    <a:pt x="425538" y="287929"/>
                  </a:lnTo>
                  <a:lnTo>
                    <a:pt x="434922" y="246030"/>
                  </a:lnTo>
                  <a:lnTo>
                    <a:pt x="435928" y="204752"/>
                  </a:lnTo>
                  <a:lnTo>
                    <a:pt x="428875" y="165230"/>
                  </a:lnTo>
                  <a:lnTo>
                    <a:pt x="414657" y="128206"/>
                  </a:lnTo>
                  <a:lnTo>
                    <a:pt x="394169" y="94420"/>
                  </a:lnTo>
                  <a:lnTo>
                    <a:pt x="368304" y="64614"/>
                  </a:lnTo>
                  <a:lnTo>
                    <a:pt x="337957" y="39528"/>
                  </a:lnTo>
                  <a:lnTo>
                    <a:pt x="304022" y="19903"/>
                  </a:lnTo>
                  <a:lnTo>
                    <a:pt x="267394" y="6480"/>
                  </a:lnTo>
                  <a:lnTo>
                    <a:pt x="228967" y="0"/>
                  </a:lnTo>
                  <a:lnTo>
                    <a:pt x="189635" y="1202"/>
                  </a:lnTo>
                  <a:lnTo>
                    <a:pt x="150293" y="10830"/>
                  </a:lnTo>
                  <a:lnTo>
                    <a:pt x="111834" y="29622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/>
          <p:nvPr/>
        </p:nvSpPr>
        <p:spPr>
          <a:xfrm>
            <a:off x="299330" y="4034015"/>
            <a:ext cx="2409825" cy="1109980"/>
          </a:xfrm>
          <a:custGeom>
            <a:avLst/>
            <a:gdLst/>
            <a:ahLst/>
            <a:cxnLst/>
            <a:rect l="l" t="t" r="r" b="b"/>
            <a:pathLst>
              <a:path w="2409825" h="1109979">
                <a:moveTo>
                  <a:pt x="146464" y="1109483"/>
                </a:moveTo>
                <a:lnTo>
                  <a:pt x="130103" y="1073967"/>
                </a:lnTo>
                <a:lnTo>
                  <a:pt x="111355" y="1029947"/>
                </a:lnTo>
                <a:lnTo>
                  <a:pt x="93883" y="985347"/>
                </a:lnTo>
                <a:lnTo>
                  <a:pt x="77711" y="940194"/>
                </a:lnTo>
                <a:lnTo>
                  <a:pt x="62865" y="894511"/>
                </a:lnTo>
                <a:lnTo>
                  <a:pt x="49368" y="848325"/>
                </a:lnTo>
                <a:lnTo>
                  <a:pt x="37247" y="801660"/>
                </a:lnTo>
                <a:lnTo>
                  <a:pt x="26526" y="754542"/>
                </a:lnTo>
                <a:lnTo>
                  <a:pt x="17229" y="706996"/>
                </a:lnTo>
                <a:lnTo>
                  <a:pt x="11163" y="668323"/>
                </a:lnTo>
                <a:lnTo>
                  <a:pt x="6237" y="627851"/>
                </a:lnTo>
                <a:lnTo>
                  <a:pt x="2620" y="585943"/>
                </a:lnTo>
                <a:lnTo>
                  <a:pt x="484" y="542961"/>
                </a:lnTo>
                <a:lnTo>
                  <a:pt x="0" y="499270"/>
                </a:lnTo>
                <a:lnTo>
                  <a:pt x="1338" y="455231"/>
                </a:lnTo>
                <a:lnTo>
                  <a:pt x="4669" y="411210"/>
                </a:lnTo>
                <a:lnTo>
                  <a:pt x="10165" y="367567"/>
                </a:lnTo>
                <a:lnTo>
                  <a:pt x="17996" y="324668"/>
                </a:lnTo>
                <a:lnTo>
                  <a:pt x="28333" y="282874"/>
                </a:lnTo>
                <a:lnTo>
                  <a:pt x="41347" y="242549"/>
                </a:lnTo>
                <a:lnTo>
                  <a:pt x="57208" y="204057"/>
                </a:lnTo>
                <a:lnTo>
                  <a:pt x="76088" y="167760"/>
                </a:lnTo>
                <a:lnTo>
                  <a:pt x="98157" y="134022"/>
                </a:lnTo>
                <a:lnTo>
                  <a:pt x="123587" y="103205"/>
                </a:lnTo>
                <a:lnTo>
                  <a:pt x="152547" y="75673"/>
                </a:lnTo>
                <a:lnTo>
                  <a:pt x="185209" y="51790"/>
                </a:lnTo>
                <a:lnTo>
                  <a:pt x="221744" y="31917"/>
                </a:lnTo>
                <a:lnTo>
                  <a:pt x="262323" y="16419"/>
                </a:lnTo>
                <a:lnTo>
                  <a:pt x="307116" y="5659"/>
                </a:lnTo>
                <a:lnTo>
                  <a:pt x="356294" y="0"/>
                </a:lnTo>
                <a:lnTo>
                  <a:pt x="407948" y="1531"/>
                </a:lnTo>
                <a:lnTo>
                  <a:pt x="456947" y="11016"/>
                </a:lnTo>
                <a:lnTo>
                  <a:pt x="503431" y="27423"/>
                </a:lnTo>
                <a:lnTo>
                  <a:pt x="547537" y="49717"/>
                </a:lnTo>
                <a:lnTo>
                  <a:pt x="589403" y="76865"/>
                </a:lnTo>
                <a:lnTo>
                  <a:pt x="629167" y="107836"/>
                </a:lnTo>
                <a:lnTo>
                  <a:pt x="666968" y="141595"/>
                </a:lnTo>
                <a:lnTo>
                  <a:pt x="702943" y="177109"/>
                </a:lnTo>
                <a:lnTo>
                  <a:pt x="737230" y="213347"/>
                </a:lnTo>
                <a:lnTo>
                  <a:pt x="773688" y="252067"/>
                </a:lnTo>
                <a:lnTo>
                  <a:pt x="810595" y="290064"/>
                </a:lnTo>
                <a:lnTo>
                  <a:pt x="848088" y="327233"/>
                </a:lnTo>
                <a:lnTo>
                  <a:pt x="886305" y="363472"/>
                </a:lnTo>
                <a:lnTo>
                  <a:pt x="925386" y="398678"/>
                </a:lnTo>
                <a:lnTo>
                  <a:pt x="965467" y="432746"/>
                </a:lnTo>
                <a:lnTo>
                  <a:pt x="1006688" y="465575"/>
                </a:lnTo>
                <a:lnTo>
                  <a:pt x="1049185" y="497061"/>
                </a:lnTo>
                <a:lnTo>
                  <a:pt x="1093097" y="527100"/>
                </a:lnTo>
                <a:lnTo>
                  <a:pt x="1136263" y="554201"/>
                </a:lnTo>
                <a:lnTo>
                  <a:pt x="1180365" y="580248"/>
                </a:lnTo>
                <a:lnTo>
                  <a:pt x="1225327" y="605191"/>
                </a:lnTo>
                <a:lnTo>
                  <a:pt x="1271072" y="628979"/>
                </a:lnTo>
                <a:lnTo>
                  <a:pt x="1317522" y="651562"/>
                </a:lnTo>
                <a:lnTo>
                  <a:pt x="1364601" y="672889"/>
                </a:lnTo>
                <a:lnTo>
                  <a:pt x="1412231" y="692911"/>
                </a:lnTo>
                <a:lnTo>
                  <a:pt x="1460336" y="711577"/>
                </a:lnTo>
                <a:lnTo>
                  <a:pt x="1508839" y="728836"/>
                </a:lnTo>
                <a:lnTo>
                  <a:pt x="1557663" y="744639"/>
                </a:lnTo>
                <a:lnTo>
                  <a:pt x="1606654" y="757877"/>
                </a:lnTo>
                <a:lnTo>
                  <a:pt x="1655850" y="769980"/>
                </a:lnTo>
                <a:lnTo>
                  <a:pt x="1705148" y="781359"/>
                </a:lnTo>
                <a:lnTo>
                  <a:pt x="1754442" y="792429"/>
                </a:lnTo>
                <a:lnTo>
                  <a:pt x="1803629" y="803602"/>
                </a:lnTo>
                <a:lnTo>
                  <a:pt x="1852604" y="815292"/>
                </a:lnTo>
                <a:lnTo>
                  <a:pt x="1901262" y="827911"/>
                </a:lnTo>
                <a:lnTo>
                  <a:pt x="1949499" y="841874"/>
                </a:lnTo>
                <a:lnTo>
                  <a:pt x="1997210" y="857592"/>
                </a:lnTo>
                <a:lnTo>
                  <a:pt x="2041528" y="872506"/>
                </a:lnTo>
                <a:lnTo>
                  <a:pt x="2085701" y="889494"/>
                </a:lnTo>
                <a:lnTo>
                  <a:pt x="2129448" y="908546"/>
                </a:lnTo>
                <a:lnTo>
                  <a:pt x="2172486" y="929651"/>
                </a:lnTo>
                <a:lnTo>
                  <a:pt x="2214535" y="952798"/>
                </a:lnTo>
                <a:lnTo>
                  <a:pt x="2255311" y="977975"/>
                </a:lnTo>
                <a:lnTo>
                  <a:pt x="2294533" y="1005173"/>
                </a:lnTo>
                <a:lnTo>
                  <a:pt x="2331920" y="1034380"/>
                </a:lnTo>
                <a:lnTo>
                  <a:pt x="2367189" y="1065584"/>
                </a:lnTo>
                <a:lnTo>
                  <a:pt x="2400058" y="1098776"/>
                </a:lnTo>
                <a:lnTo>
                  <a:pt x="2409249" y="1109483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275252" y="3322701"/>
            <a:ext cx="437515" cy="452120"/>
          </a:xfrm>
          <a:custGeom>
            <a:avLst/>
            <a:gdLst/>
            <a:ahLst/>
            <a:cxnLst/>
            <a:rect l="l" t="t" r="r" b="b"/>
            <a:pathLst>
              <a:path w="437515" h="452120">
                <a:moveTo>
                  <a:pt x="350565" y="396494"/>
                </a:moveTo>
                <a:lnTo>
                  <a:pt x="308557" y="425477"/>
                </a:lnTo>
                <a:lnTo>
                  <a:pt x="260875" y="444246"/>
                </a:lnTo>
                <a:lnTo>
                  <a:pt x="210273" y="451679"/>
                </a:lnTo>
                <a:lnTo>
                  <a:pt x="159507" y="446659"/>
                </a:lnTo>
                <a:lnTo>
                  <a:pt x="118768" y="432095"/>
                </a:lnTo>
                <a:lnTo>
                  <a:pt x="80890" y="409064"/>
                </a:lnTo>
                <a:lnTo>
                  <a:pt x="47908" y="379066"/>
                </a:lnTo>
                <a:lnTo>
                  <a:pt x="21856" y="343600"/>
                </a:lnTo>
                <a:lnTo>
                  <a:pt x="4770" y="304165"/>
                </a:lnTo>
                <a:lnTo>
                  <a:pt x="0" y="280191"/>
                </a:lnTo>
                <a:lnTo>
                  <a:pt x="336" y="256587"/>
                </a:lnTo>
                <a:lnTo>
                  <a:pt x="18600" y="213487"/>
                </a:lnTo>
                <a:lnTo>
                  <a:pt x="60855" y="180086"/>
                </a:lnTo>
                <a:lnTo>
                  <a:pt x="112834" y="163449"/>
                </a:lnTo>
                <a:lnTo>
                  <a:pt x="139203" y="159448"/>
                </a:lnTo>
                <a:lnTo>
                  <a:pt x="148267" y="158242"/>
                </a:lnTo>
                <a:lnTo>
                  <a:pt x="159902" y="155660"/>
                </a:lnTo>
                <a:lnTo>
                  <a:pt x="171291" y="151685"/>
                </a:lnTo>
                <a:lnTo>
                  <a:pt x="182191" y="146258"/>
                </a:lnTo>
                <a:lnTo>
                  <a:pt x="192361" y="139319"/>
                </a:lnTo>
                <a:lnTo>
                  <a:pt x="193225" y="139319"/>
                </a:lnTo>
                <a:lnTo>
                  <a:pt x="194089" y="138430"/>
                </a:lnTo>
                <a:lnTo>
                  <a:pt x="194952" y="137541"/>
                </a:lnTo>
                <a:lnTo>
                  <a:pt x="202383" y="130752"/>
                </a:lnTo>
                <a:lnTo>
                  <a:pt x="209003" y="123332"/>
                </a:lnTo>
                <a:lnTo>
                  <a:pt x="214649" y="115270"/>
                </a:lnTo>
                <a:lnTo>
                  <a:pt x="219158" y="106553"/>
                </a:lnTo>
                <a:lnTo>
                  <a:pt x="221749" y="102235"/>
                </a:lnTo>
                <a:lnTo>
                  <a:pt x="223489" y="97917"/>
                </a:lnTo>
                <a:lnTo>
                  <a:pt x="225216" y="92710"/>
                </a:lnTo>
                <a:lnTo>
                  <a:pt x="233064" y="67835"/>
                </a:lnTo>
                <a:lnTo>
                  <a:pt x="241964" y="43830"/>
                </a:lnTo>
                <a:lnTo>
                  <a:pt x="255242" y="22897"/>
                </a:lnTo>
                <a:lnTo>
                  <a:pt x="276220" y="7238"/>
                </a:lnTo>
                <a:lnTo>
                  <a:pt x="297750" y="666"/>
                </a:lnTo>
                <a:lnTo>
                  <a:pt x="320092" y="0"/>
                </a:lnTo>
                <a:lnTo>
                  <a:pt x="342110" y="4667"/>
                </a:lnTo>
                <a:lnTo>
                  <a:pt x="399694" y="50952"/>
                </a:lnTo>
                <a:lnTo>
                  <a:pt x="422859" y="99869"/>
                </a:lnTo>
                <a:lnTo>
                  <a:pt x="434515" y="153810"/>
                </a:lnTo>
                <a:lnTo>
                  <a:pt x="437014" y="205740"/>
                </a:lnTo>
                <a:lnTo>
                  <a:pt x="430436" y="259351"/>
                </a:lnTo>
                <a:lnTo>
                  <a:pt x="413564" y="310213"/>
                </a:lnTo>
                <a:lnTo>
                  <a:pt x="386804" y="356526"/>
                </a:lnTo>
                <a:lnTo>
                  <a:pt x="350565" y="396494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8640318" y="361950"/>
            <a:ext cx="504190" cy="925194"/>
          </a:xfrm>
          <a:custGeom>
            <a:avLst/>
            <a:gdLst/>
            <a:ahLst/>
            <a:cxnLst/>
            <a:rect l="l" t="t" r="r" b="b"/>
            <a:pathLst>
              <a:path w="504190" h="925194">
                <a:moveTo>
                  <a:pt x="254507" y="0"/>
                </a:moveTo>
                <a:lnTo>
                  <a:pt x="190436" y="11255"/>
                </a:lnTo>
                <a:lnTo>
                  <a:pt x="133984" y="45085"/>
                </a:lnTo>
                <a:lnTo>
                  <a:pt x="100182" y="83942"/>
                </a:lnTo>
                <a:lnTo>
                  <a:pt x="79181" y="128811"/>
                </a:lnTo>
                <a:lnTo>
                  <a:pt x="70891" y="177288"/>
                </a:lnTo>
                <a:lnTo>
                  <a:pt x="75219" y="226973"/>
                </a:lnTo>
                <a:lnTo>
                  <a:pt x="92075" y="275463"/>
                </a:lnTo>
                <a:lnTo>
                  <a:pt x="113053" y="311334"/>
                </a:lnTo>
                <a:lnTo>
                  <a:pt x="135993" y="347377"/>
                </a:lnTo>
                <a:lnTo>
                  <a:pt x="156146" y="384063"/>
                </a:lnTo>
                <a:lnTo>
                  <a:pt x="168764" y="421861"/>
                </a:lnTo>
                <a:lnTo>
                  <a:pt x="169098" y="461238"/>
                </a:lnTo>
                <a:lnTo>
                  <a:pt x="152400" y="502665"/>
                </a:lnTo>
                <a:lnTo>
                  <a:pt x="129603" y="533032"/>
                </a:lnTo>
                <a:lnTo>
                  <a:pt x="103187" y="560625"/>
                </a:lnTo>
                <a:lnTo>
                  <a:pt x="75818" y="587623"/>
                </a:lnTo>
                <a:lnTo>
                  <a:pt x="50164" y="616203"/>
                </a:lnTo>
                <a:lnTo>
                  <a:pt x="28932" y="644991"/>
                </a:lnTo>
                <a:lnTo>
                  <a:pt x="13176" y="676290"/>
                </a:lnTo>
                <a:lnTo>
                  <a:pt x="3373" y="710090"/>
                </a:lnTo>
                <a:lnTo>
                  <a:pt x="0" y="746378"/>
                </a:lnTo>
                <a:lnTo>
                  <a:pt x="8133" y="797330"/>
                </a:lnTo>
                <a:lnTo>
                  <a:pt x="29372" y="842514"/>
                </a:lnTo>
                <a:lnTo>
                  <a:pt x="61950" y="879762"/>
                </a:lnTo>
                <a:lnTo>
                  <a:pt x="104099" y="906902"/>
                </a:lnTo>
                <a:lnTo>
                  <a:pt x="154050" y="921765"/>
                </a:lnTo>
                <a:lnTo>
                  <a:pt x="182499" y="925067"/>
                </a:lnTo>
                <a:lnTo>
                  <a:pt x="231703" y="917427"/>
                </a:lnTo>
                <a:lnTo>
                  <a:pt x="275422" y="896802"/>
                </a:lnTo>
                <a:lnTo>
                  <a:pt x="314629" y="866637"/>
                </a:lnTo>
                <a:lnTo>
                  <a:pt x="350301" y="830376"/>
                </a:lnTo>
                <a:lnTo>
                  <a:pt x="383412" y="791463"/>
                </a:lnTo>
                <a:lnTo>
                  <a:pt x="405778" y="765978"/>
                </a:lnTo>
                <a:lnTo>
                  <a:pt x="430514" y="741600"/>
                </a:lnTo>
                <a:lnTo>
                  <a:pt x="458083" y="721294"/>
                </a:lnTo>
                <a:lnTo>
                  <a:pt x="488950" y="708025"/>
                </a:lnTo>
                <a:lnTo>
                  <a:pt x="497204" y="706374"/>
                </a:lnTo>
                <a:lnTo>
                  <a:pt x="503681" y="705000"/>
                </a:lnTo>
              </a:path>
              <a:path w="504190" h="925194">
                <a:moveTo>
                  <a:pt x="503681" y="181793"/>
                </a:moveTo>
                <a:lnTo>
                  <a:pt x="487169" y="169140"/>
                </a:lnTo>
                <a:lnTo>
                  <a:pt x="451404" y="133585"/>
                </a:lnTo>
                <a:lnTo>
                  <a:pt x="420242" y="93472"/>
                </a:lnTo>
                <a:lnTo>
                  <a:pt x="408263" y="76567"/>
                </a:lnTo>
                <a:lnTo>
                  <a:pt x="394890" y="60912"/>
                </a:lnTo>
                <a:lnTo>
                  <a:pt x="363347" y="33400"/>
                </a:lnTo>
                <a:lnTo>
                  <a:pt x="311403" y="8556"/>
                </a:lnTo>
                <a:lnTo>
                  <a:pt x="283265" y="2164"/>
                </a:lnTo>
                <a:lnTo>
                  <a:pt x="254507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886764" y="322224"/>
            <a:ext cx="4507230" cy="12465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05">
                <a:solidFill>
                  <a:srgbClr val="000000"/>
                </a:solidFill>
              </a:rPr>
              <a:t>THANKS!</a:t>
            </a:r>
            <a:endParaRPr sz="8000"/>
          </a:p>
        </p:txBody>
      </p:sp>
      <p:sp>
        <p:nvSpPr>
          <p:cNvPr id="89" name="object 89" descr=""/>
          <p:cNvSpPr txBox="1"/>
          <p:nvPr/>
        </p:nvSpPr>
        <p:spPr>
          <a:xfrm>
            <a:off x="886764" y="2093468"/>
            <a:ext cx="3086735" cy="72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GET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CONNECTED</a:t>
            </a:r>
            <a:r>
              <a:rPr dirty="0" sz="1100" b="1">
                <a:latin typeface="Arial"/>
                <a:cs typeface="Arial"/>
              </a:rPr>
              <a:t> DROP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MESSAGE</a:t>
            </a:r>
            <a:r>
              <a:rPr dirty="0" sz="1100" spc="5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ON:</a:t>
            </a:r>
            <a:endParaRPr sz="1100">
              <a:latin typeface="Arial"/>
              <a:cs typeface="Arial"/>
            </a:endParaRPr>
          </a:p>
          <a:p>
            <a:pPr marL="12700" marR="400050">
              <a:lnSpc>
                <a:spcPct val="100000"/>
              </a:lnSpc>
            </a:pPr>
            <a:r>
              <a:rPr dirty="0" u="sng" sz="1100" spc="-10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Arial MT"/>
                <a:cs typeface="Arial MT"/>
                <a:hlinkClick r:id="rId7"/>
              </a:rPr>
              <a:t>lakshyakhare226@gmail.com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u="sng" sz="1200" spc="-10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Arial MT"/>
                <a:cs typeface="Arial MT"/>
                <a:hlinkClick r:id="rId8"/>
              </a:rPr>
              <a:t>https://lakshya-khare.github.io/Portfolio/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u="sng" sz="1200" spc="-10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Arial MT"/>
                <a:cs typeface="Arial MT"/>
                <a:hlinkClick r:id="rId9"/>
              </a:rPr>
              <a:t>www.linkedin.com/in/lakshyakhare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86764" y="1391488"/>
            <a:ext cx="617855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presentation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prototype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submission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4-Greenovation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Challenge,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which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681598" y="1590039"/>
            <a:ext cx="1346200" cy="20002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535"/>
              </a:lnSpc>
            </a:pPr>
            <a:r>
              <a:rPr dirty="0" sz="1400">
                <a:solidFill>
                  <a:srgbClr val="88922C"/>
                </a:solidFill>
                <a:latin typeface="Arial MT"/>
                <a:cs typeface="Arial MT"/>
              </a:rPr>
              <a:t>TEAM</a:t>
            </a:r>
            <a:r>
              <a:rPr dirty="0" sz="1400" spc="-25">
                <a:solidFill>
                  <a:srgbClr val="88922C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88922C"/>
                </a:solidFill>
                <a:latin typeface="Arial MT"/>
                <a:cs typeface="Arial MT"/>
              </a:rPr>
              <a:t>PHOENIX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86764" y="1587855"/>
            <a:ext cx="4769485" cy="379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95"/>
              </a:spcBef>
            </a:pP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being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prepared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submitted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year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Branch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students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LNCT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Group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Colleges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Bhopal.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67328"/>
            <a:ext cx="2230120" cy="1376680"/>
            <a:chOff x="0" y="3767328"/>
            <a:chExt cx="2230120" cy="1376680"/>
          </a:xfrm>
        </p:grpSpPr>
        <p:sp>
          <p:nvSpPr>
            <p:cNvPr id="3" name="object 3" descr=""/>
            <p:cNvSpPr/>
            <p:nvPr/>
          </p:nvSpPr>
          <p:spPr>
            <a:xfrm>
              <a:off x="0" y="4158996"/>
              <a:ext cx="1913255" cy="984885"/>
            </a:xfrm>
            <a:custGeom>
              <a:avLst/>
              <a:gdLst/>
              <a:ahLst/>
              <a:cxnLst/>
              <a:rect l="l" t="t" r="r" b="b"/>
              <a:pathLst>
                <a:path w="1913255" h="984885">
                  <a:moveTo>
                    <a:pt x="135724" y="0"/>
                  </a:moveTo>
                  <a:lnTo>
                    <a:pt x="87098" y="2326"/>
                  </a:lnTo>
                  <a:lnTo>
                    <a:pt x="39332" y="9162"/>
                  </a:lnTo>
                  <a:lnTo>
                    <a:pt x="0" y="18538"/>
                  </a:lnTo>
                  <a:lnTo>
                    <a:pt x="0" y="984502"/>
                  </a:lnTo>
                  <a:lnTo>
                    <a:pt x="1845427" y="984502"/>
                  </a:lnTo>
                  <a:lnTo>
                    <a:pt x="1855380" y="971842"/>
                  </a:lnTo>
                  <a:lnTo>
                    <a:pt x="1878028" y="932776"/>
                  </a:lnTo>
                  <a:lnTo>
                    <a:pt x="1895047" y="891356"/>
                  </a:lnTo>
                  <a:lnTo>
                    <a:pt x="1906519" y="848222"/>
                  </a:lnTo>
                  <a:lnTo>
                    <a:pt x="1912528" y="804014"/>
                  </a:lnTo>
                  <a:lnTo>
                    <a:pt x="1913154" y="759371"/>
                  </a:lnTo>
                  <a:lnTo>
                    <a:pt x="1908482" y="714935"/>
                  </a:lnTo>
                  <a:lnTo>
                    <a:pt x="1898593" y="671346"/>
                  </a:lnTo>
                  <a:lnTo>
                    <a:pt x="1883570" y="629242"/>
                  </a:lnTo>
                  <a:lnTo>
                    <a:pt x="1863496" y="589266"/>
                  </a:lnTo>
                  <a:lnTo>
                    <a:pt x="1838452" y="552056"/>
                  </a:lnTo>
                  <a:lnTo>
                    <a:pt x="1805327" y="514871"/>
                  </a:lnTo>
                  <a:lnTo>
                    <a:pt x="1768883" y="482627"/>
                  </a:lnTo>
                  <a:lnTo>
                    <a:pt x="935520" y="476465"/>
                  </a:lnTo>
                  <a:lnTo>
                    <a:pt x="885234" y="473240"/>
                  </a:lnTo>
                  <a:lnTo>
                    <a:pt x="836266" y="462758"/>
                  </a:lnTo>
                  <a:lnTo>
                    <a:pt x="788837" y="443810"/>
                  </a:lnTo>
                  <a:lnTo>
                    <a:pt x="743167" y="415187"/>
                  </a:lnTo>
                  <a:lnTo>
                    <a:pt x="699477" y="375678"/>
                  </a:lnTo>
                  <a:lnTo>
                    <a:pt x="666261" y="337690"/>
                  </a:lnTo>
                  <a:lnTo>
                    <a:pt x="634636" y="297792"/>
                  </a:lnTo>
                  <a:lnTo>
                    <a:pt x="603519" y="257132"/>
                  </a:lnTo>
                  <a:lnTo>
                    <a:pt x="571829" y="216853"/>
                  </a:lnTo>
                  <a:lnTo>
                    <a:pt x="538483" y="178102"/>
                  </a:lnTo>
                  <a:lnTo>
                    <a:pt x="502399" y="142024"/>
                  </a:lnTo>
                  <a:lnTo>
                    <a:pt x="466672" y="112177"/>
                  </a:lnTo>
                  <a:lnTo>
                    <a:pt x="428461" y="85576"/>
                  </a:lnTo>
                  <a:lnTo>
                    <a:pt x="388086" y="62381"/>
                  </a:lnTo>
                  <a:lnTo>
                    <a:pt x="345867" y="42752"/>
                  </a:lnTo>
                  <a:lnTo>
                    <a:pt x="302124" y="26851"/>
                  </a:lnTo>
                  <a:lnTo>
                    <a:pt x="257180" y="14837"/>
                  </a:lnTo>
                  <a:lnTo>
                    <a:pt x="211353" y="6870"/>
                  </a:lnTo>
                  <a:lnTo>
                    <a:pt x="173539" y="1716"/>
                  </a:lnTo>
                  <a:lnTo>
                    <a:pt x="154632" y="428"/>
                  </a:lnTo>
                  <a:lnTo>
                    <a:pt x="135724" y="0"/>
                  </a:lnTo>
                  <a:close/>
                </a:path>
                <a:path w="1913255" h="984885">
                  <a:moveTo>
                    <a:pt x="1455801" y="382549"/>
                  </a:moveTo>
                  <a:lnTo>
                    <a:pt x="1395317" y="384551"/>
                  </a:lnTo>
                  <a:lnTo>
                    <a:pt x="1336548" y="391706"/>
                  </a:lnTo>
                  <a:lnTo>
                    <a:pt x="1287175" y="402586"/>
                  </a:lnTo>
                  <a:lnTo>
                    <a:pt x="1237157" y="415585"/>
                  </a:lnTo>
                  <a:lnTo>
                    <a:pt x="1136043" y="443539"/>
                  </a:lnTo>
                  <a:lnTo>
                    <a:pt x="1085377" y="456294"/>
                  </a:lnTo>
                  <a:lnTo>
                    <a:pt x="1034924" y="466767"/>
                  </a:lnTo>
                  <a:lnTo>
                    <a:pt x="984900" y="473857"/>
                  </a:lnTo>
                  <a:lnTo>
                    <a:pt x="935520" y="476465"/>
                  </a:lnTo>
                  <a:lnTo>
                    <a:pt x="1760054" y="476465"/>
                  </a:lnTo>
                  <a:lnTo>
                    <a:pt x="1687704" y="432352"/>
                  </a:lnTo>
                  <a:lnTo>
                    <a:pt x="1643801" y="414021"/>
                  </a:lnTo>
                  <a:lnTo>
                    <a:pt x="1598243" y="400026"/>
                  </a:lnTo>
                  <a:lnTo>
                    <a:pt x="1551446" y="390216"/>
                  </a:lnTo>
                  <a:lnTo>
                    <a:pt x="1503827" y="384440"/>
                  </a:lnTo>
                  <a:lnTo>
                    <a:pt x="1455801" y="382549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78307" y="4771644"/>
              <a:ext cx="875030" cy="372110"/>
            </a:xfrm>
            <a:custGeom>
              <a:avLst/>
              <a:gdLst/>
              <a:ahLst/>
              <a:cxnLst/>
              <a:rect l="l" t="t" r="r" b="b"/>
              <a:pathLst>
                <a:path w="875030" h="372110">
                  <a:moveTo>
                    <a:pt x="874776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874776" y="371855"/>
                  </a:lnTo>
                  <a:lnTo>
                    <a:pt x="874776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8308" y="4771390"/>
              <a:ext cx="875030" cy="372110"/>
            </a:xfrm>
            <a:custGeom>
              <a:avLst/>
              <a:gdLst/>
              <a:ahLst/>
              <a:cxnLst/>
              <a:rect l="l" t="t" r="r" b="b"/>
              <a:pathLst>
                <a:path w="875030" h="372110">
                  <a:moveTo>
                    <a:pt x="874776" y="254"/>
                  </a:moveTo>
                  <a:lnTo>
                    <a:pt x="252018" y="254"/>
                  </a:lnTo>
                  <a:lnTo>
                    <a:pt x="252018" y="2540"/>
                  </a:lnTo>
                  <a:lnTo>
                    <a:pt x="250596" y="2540"/>
                  </a:lnTo>
                  <a:lnTo>
                    <a:pt x="250596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22860"/>
                  </a:lnTo>
                  <a:lnTo>
                    <a:pt x="0" y="372110"/>
                  </a:lnTo>
                  <a:lnTo>
                    <a:pt x="135699" y="372110"/>
                  </a:lnTo>
                  <a:lnTo>
                    <a:pt x="135699" y="22860"/>
                  </a:lnTo>
                  <a:lnTo>
                    <a:pt x="874763" y="22860"/>
                  </a:lnTo>
                  <a:lnTo>
                    <a:pt x="874763" y="2679"/>
                  </a:lnTo>
                  <a:lnTo>
                    <a:pt x="874776" y="254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8307" y="4622292"/>
              <a:ext cx="875030" cy="149860"/>
            </a:xfrm>
            <a:custGeom>
              <a:avLst/>
              <a:gdLst/>
              <a:ahLst/>
              <a:cxnLst/>
              <a:rect l="l" t="t" r="r" b="b"/>
              <a:pathLst>
                <a:path w="875030" h="149860">
                  <a:moveTo>
                    <a:pt x="789965" y="0"/>
                  </a:moveTo>
                  <a:lnTo>
                    <a:pt x="129641" y="0"/>
                  </a:lnTo>
                  <a:lnTo>
                    <a:pt x="0" y="149352"/>
                  </a:lnTo>
                  <a:lnTo>
                    <a:pt x="874776" y="149352"/>
                  </a:lnTo>
                  <a:lnTo>
                    <a:pt x="78996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7848" y="4619244"/>
              <a:ext cx="678180" cy="154305"/>
            </a:xfrm>
            <a:custGeom>
              <a:avLst/>
              <a:gdLst/>
              <a:ahLst/>
              <a:cxnLst/>
              <a:rect l="l" t="t" r="r" b="b"/>
              <a:pathLst>
                <a:path w="678179" h="154304">
                  <a:moveTo>
                    <a:pt x="91440" y="4826"/>
                  </a:moveTo>
                  <a:lnTo>
                    <a:pt x="87782" y="0"/>
                  </a:lnTo>
                  <a:lnTo>
                    <a:pt x="0" y="148463"/>
                  </a:lnTo>
                  <a:lnTo>
                    <a:pt x="3657" y="150876"/>
                  </a:lnTo>
                  <a:lnTo>
                    <a:pt x="91440" y="4826"/>
                  </a:lnTo>
                  <a:close/>
                </a:path>
                <a:path w="678179" h="154304">
                  <a:moveTo>
                    <a:pt x="178308" y="6985"/>
                  </a:moveTo>
                  <a:lnTo>
                    <a:pt x="173431" y="4572"/>
                  </a:lnTo>
                  <a:lnTo>
                    <a:pt x="117348" y="151511"/>
                  </a:lnTo>
                  <a:lnTo>
                    <a:pt x="122224" y="153924"/>
                  </a:lnTo>
                  <a:lnTo>
                    <a:pt x="178308" y="6985"/>
                  </a:lnTo>
                  <a:close/>
                </a:path>
                <a:path w="678179" h="154304">
                  <a:moveTo>
                    <a:pt x="272796" y="7302"/>
                  </a:moveTo>
                  <a:lnTo>
                    <a:pt x="266598" y="6096"/>
                  </a:lnTo>
                  <a:lnTo>
                    <a:pt x="233172" y="148145"/>
                  </a:lnTo>
                  <a:lnTo>
                    <a:pt x="239356" y="149352"/>
                  </a:lnTo>
                  <a:lnTo>
                    <a:pt x="272796" y="7302"/>
                  </a:lnTo>
                  <a:close/>
                </a:path>
                <a:path w="678179" h="154304">
                  <a:moveTo>
                    <a:pt x="352044" y="10668"/>
                  </a:moveTo>
                  <a:lnTo>
                    <a:pt x="346062" y="10668"/>
                  </a:lnTo>
                  <a:lnTo>
                    <a:pt x="335280" y="152400"/>
                  </a:lnTo>
                  <a:lnTo>
                    <a:pt x="341261" y="152400"/>
                  </a:lnTo>
                  <a:lnTo>
                    <a:pt x="352044" y="10668"/>
                  </a:lnTo>
                  <a:close/>
                </a:path>
                <a:path w="678179" h="154304">
                  <a:moveTo>
                    <a:pt x="445008" y="149352"/>
                  </a:moveTo>
                  <a:lnTo>
                    <a:pt x="416217" y="6096"/>
                  </a:lnTo>
                  <a:lnTo>
                    <a:pt x="409956" y="7302"/>
                  </a:lnTo>
                  <a:lnTo>
                    <a:pt x="438746" y="149352"/>
                  </a:lnTo>
                  <a:lnTo>
                    <a:pt x="445008" y="149352"/>
                  </a:lnTo>
                  <a:close/>
                </a:path>
                <a:path w="678179" h="154304">
                  <a:moveTo>
                    <a:pt x="560832" y="148132"/>
                  </a:moveTo>
                  <a:lnTo>
                    <a:pt x="504748" y="0"/>
                  </a:lnTo>
                  <a:lnTo>
                    <a:pt x="499872" y="2425"/>
                  </a:lnTo>
                  <a:lnTo>
                    <a:pt x="557174" y="149352"/>
                  </a:lnTo>
                  <a:lnTo>
                    <a:pt x="560832" y="148132"/>
                  </a:lnTo>
                  <a:close/>
                </a:path>
                <a:path w="678179" h="154304">
                  <a:moveTo>
                    <a:pt x="678180" y="144195"/>
                  </a:moveTo>
                  <a:lnTo>
                    <a:pt x="597649" y="6096"/>
                  </a:lnTo>
                  <a:lnTo>
                    <a:pt x="592836" y="8521"/>
                  </a:lnTo>
                  <a:lnTo>
                    <a:pt x="673366" y="147828"/>
                  </a:lnTo>
                  <a:lnTo>
                    <a:pt x="678180" y="144195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8308" y="4622292"/>
              <a:ext cx="875030" cy="149860"/>
            </a:xfrm>
            <a:custGeom>
              <a:avLst/>
              <a:gdLst/>
              <a:ahLst/>
              <a:cxnLst/>
              <a:rect l="l" t="t" r="r" b="b"/>
              <a:pathLst>
                <a:path w="875030" h="149860">
                  <a:moveTo>
                    <a:pt x="268224" y="89852"/>
                  </a:moveTo>
                  <a:lnTo>
                    <a:pt x="167944" y="89852"/>
                  </a:lnTo>
                  <a:lnTo>
                    <a:pt x="132905" y="148132"/>
                  </a:lnTo>
                  <a:lnTo>
                    <a:pt x="129273" y="145707"/>
                  </a:lnTo>
                  <a:lnTo>
                    <a:pt x="161899" y="89852"/>
                  </a:lnTo>
                  <a:lnTo>
                    <a:pt x="135318" y="89852"/>
                  </a:lnTo>
                  <a:lnTo>
                    <a:pt x="212648" y="0"/>
                  </a:lnTo>
                  <a:lnTo>
                    <a:pt x="129273" y="0"/>
                  </a:lnTo>
                  <a:lnTo>
                    <a:pt x="0" y="149352"/>
                  </a:lnTo>
                  <a:lnTo>
                    <a:pt x="246481" y="149352"/>
                  </a:lnTo>
                  <a:lnTo>
                    <a:pt x="246926" y="148132"/>
                  </a:lnTo>
                  <a:lnTo>
                    <a:pt x="268224" y="89852"/>
                  </a:lnTo>
                  <a:close/>
                </a:path>
                <a:path w="875030" h="149860">
                  <a:moveTo>
                    <a:pt x="469392" y="89916"/>
                  </a:moveTo>
                  <a:lnTo>
                    <a:pt x="382955" y="89916"/>
                  </a:lnTo>
                  <a:lnTo>
                    <a:pt x="369557" y="146926"/>
                  </a:lnTo>
                  <a:lnTo>
                    <a:pt x="363474" y="145707"/>
                  </a:lnTo>
                  <a:lnTo>
                    <a:pt x="376859" y="89916"/>
                  </a:lnTo>
                  <a:lnTo>
                    <a:pt x="274586" y="89916"/>
                  </a:lnTo>
                  <a:lnTo>
                    <a:pt x="251460" y="149352"/>
                  </a:lnTo>
                  <a:lnTo>
                    <a:pt x="465734" y="149352"/>
                  </a:lnTo>
                  <a:lnTo>
                    <a:pt x="469392" y="89916"/>
                  </a:lnTo>
                  <a:close/>
                </a:path>
                <a:path w="875030" h="149860">
                  <a:moveTo>
                    <a:pt x="874776" y="149352"/>
                  </a:moveTo>
                  <a:lnTo>
                    <a:pt x="840816" y="89916"/>
                  </a:lnTo>
                  <a:lnTo>
                    <a:pt x="777748" y="89916"/>
                  </a:lnTo>
                  <a:lnTo>
                    <a:pt x="808075" y="140855"/>
                  </a:lnTo>
                  <a:lnTo>
                    <a:pt x="803224" y="144500"/>
                  </a:lnTo>
                  <a:lnTo>
                    <a:pt x="771690" y="89916"/>
                  </a:lnTo>
                  <a:lnTo>
                    <a:pt x="669810" y="89916"/>
                  </a:lnTo>
                  <a:lnTo>
                    <a:pt x="690435" y="145707"/>
                  </a:lnTo>
                  <a:lnTo>
                    <a:pt x="686790" y="146926"/>
                  </a:lnTo>
                  <a:lnTo>
                    <a:pt x="663752" y="89916"/>
                  </a:lnTo>
                  <a:lnTo>
                    <a:pt x="563092" y="89916"/>
                  </a:lnTo>
                  <a:lnTo>
                    <a:pt x="574001" y="146926"/>
                  </a:lnTo>
                  <a:lnTo>
                    <a:pt x="567944" y="146926"/>
                  </a:lnTo>
                  <a:lnTo>
                    <a:pt x="555815" y="89916"/>
                  </a:lnTo>
                  <a:lnTo>
                    <a:pt x="474548" y="89916"/>
                  </a:lnTo>
                  <a:lnTo>
                    <a:pt x="470916" y="149352"/>
                  </a:lnTo>
                  <a:lnTo>
                    <a:pt x="874776" y="149352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2711" y="4870703"/>
              <a:ext cx="93345" cy="268605"/>
            </a:xfrm>
            <a:custGeom>
              <a:avLst/>
              <a:gdLst/>
              <a:ahLst/>
              <a:cxnLst/>
              <a:rect l="l" t="t" r="r" b="b"/>
              <a:pathLst>
                <a:path w="93345" h="268604">
                  <a:moveTo>
                    <a:pt x="92963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2963" y="268224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70331" y="4876799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199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6199" y="257555"/>
                  </a:lnTo>
                  <a:lnTo>
                    <a:pt x="761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332" y="4876800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2090" y="257810"/>
                  </a:lnTo>
                  <a:lnTo>
                    <a:pt x="12090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4444" y="4870703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7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7" y="2682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0540" y="4876799"/>
              <a:ext cx="79375" cy="257810"/>
            </a:xfrm>
            <a:custGeom>
              <a:avLst/>
              <a:gdLst/>
              <a:ahLst/>
              <a:cxnLst/>
              <a:rect l="l" t="t" r="r" b="b"/>
              <a:pathLst>
                <a:path w="79375" h="257810">
                  <a:moveTo>
                    <a:pt x="79248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9248" y="257555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2064" y="4876800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2090" y="257810"/>
                  </a:lnTo>
                  <a:lnTo>
                    <a:pt x="12090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6176" y="4870703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7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7" y="2682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3795" y="4876799"/>
              <a:ext cx="79375" cy="257810"/>
            </a:xfrm>
            <a:custGeom>
              <a:avLst/>
              <a:gdLst/>
              <a:ahLst/>
              <a:cxnLst/>
              <a:rect l="l" t="t" r="r" b="b"/>
              <a:pathLst>
                <a:path w="79375" h="257810">
                  <a:moveTo>
                    <a:pt x="79248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9248" y="257555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56844" y="4876800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76200" y="0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762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56844" y="4876800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0883" y="257810"/>
                  </a:lnTo>
                  <a:lnTo>
                    <a:pt x="10883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9431" y="4870703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7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7" y="2682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97051" y="4876799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5" h="257810">
                  <a:moveTo>
                    <a:pt x="77723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7723" y="257555"/>
                  </a:lnTo>
                  <a:lnTo>
                    <a:pt x="77723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75080" y="4876800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20">
                  <a:moveTo>
                    <a:pt x="121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19" y="762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97052" y="4876800"/>
              <a:ext cx="78105" cy="257810"/>
            </a:xfrm>
            <a:custGeom>
              <a:avLst/>
              <a:gdLst/>
              <a:ahLst/>
              <a:cxnLst/>
              <a:rect l="l" t="t" r="r" b="b"/>
              <a:pathLst>
                <a:path w="78105" h="257810">
                  <a:moveTo>
                    <a:pt x="7772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7810"/>
                  </a:lnTo>
                  <a:lnTo>
                    <a:pt x="13360" y="257810"/>
                  </a:lnTo>
                  <a:lnTo>
                    <a:pt x="13360" y="8890"/>
                  </a:lnTo>
                  <a:lnTo>
                    <a:pt x="77724" y="889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3767328"/>
              <a:ext cx="295275" cy="1376680"/>
            </a:xfrm>
            <a:custGeom>
              <a:avLst/>
              <a:gdLst/>
              <a:ahLst/>
              <a:cxnLst/>
              <a:rect l="l" t="t" r="r" b="b"/>
              <a:pathLst>
                <a:path w="295275" h="1376679">
                  <a:moveTo>
                    <a:pt x="222758" y="0"/>
                  </a:moveTo>
                  <a:lnTo>
                    <a:pt x="0" y="0"/>
                  </a:lnTo>
                  <a:lnTo>
                    <a:pt x="0" y="1376170"/>
                  </a:lnTo>
                  <a:lnTo>
                    <a:pt x="294687" y="1376170"/>
                  </a:lnTo>
                  <a:lnTo>
                    <a:pt x="222758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88036" y="5047488"/>
              <a:ext cx="5715" cy="96520"/>
            </a:xfrm>
            <a:custGeom>
              <a:avLst/>
              <a:gdLst/>
              <a:ahLst/>
              <a:cxnLst/>
              <a:rect l="l" t="t" r="r" b="b"/>
              <a:pathLst>
                <a:path w="5714" h="96520">
                  <a:moveTo>
                    <a:pt x="0" y="0"/>
                  </a:moveTo>
                  <a:lnTo>
                    <a:pt x="5614" y="96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0" y="3767328"/>
              <a:ext cx="224790" cy="1376680"/>
            </a:xfrm>
            <a:custGeom>
              <a:avLst/>
              <a:gdLst/>
              <a:ahLst/>
              <a:cxnLst/>
              <a:rect l="l" t="t" r="r" b="b"/>
              <a:pathLst>
                <a:path w="224790" h="1376679">
                  <a:moveTo>
                    <a:pt x="47329" y="963561"/>
                  </a:moveTo>
                  <a:lnTo>
                    <a:pt x="0" y="963561"/>
                  </a:lnTo>
                  <a:lnTo>
                    <a:pt x="0" y="1376170"/>
                  </a:lnTo>
                  <a:lnTo>
                    <a:pt x="224659" y="1376170"/>
                  </a:lnTo>
                  <a:lnTo>
                    <a:pt x="220240" y="1289735"/>
                  </a:lnTo>
                  <a:lnTo>
                    <a:pt x="42351" y="1289735"/>
                  </a:lnTo>
                  <a:lnTo>
                    <a:pt x="47329" y="963561"/>
                  </a:lnTo>
                  <a:close/>
                </a:path>
                <a:path w="224790" h="1376679">
                  <a:moveTo>
                    <a:pt x="219900" y="1283078"/>
                  </a:moveTo>
                  <a:lnTo>
                    <a:pt x="42351" y="1289735"/>
                  </a:lnTo>
                  <a:lnTo>
                    <a:pt x="220240" y="1289735"/>
                  </a:lnTo>
                  <a:lnTo>
                    <a:pt x="219900" y="1283078"/>
                  </a:lnTo>
                  <a:close/>
                </a:path>
                <a:path w="224790" h="1376679">
                  <a:moveTo>
                    <a:pt x="50647" y="642366"/>
                  </a:moveTo>
                  <a:lnTo>
                    <a:pt x="0" y="642366"/>
                  </a:lnTo>
                  <a:lnTo>
                    <a:pt x="0" y="913638"/>
                  </a:lnTo>
                  <a:lnTo>
                    <a:pt x="47329" y="913638"/>
                  </a:lnTo>
                  <a:lnTo>
                    <a:pt x="50647" y="642366"/>
                  </a:lnTo>
                  <a:close/>
                </a:path>
                <a:path w="224790" h="1376679">
                  <a:moveTo>
                    <a:pt x="55626" y="316191"/>
                  </a:moveTo>
                  <a:lnTo>
                    <a:pt x="0" y="316191"/>
                  </a:lnTo>
                  <a:lnTo>
                    <a:pt x="0" y="592442"/>
                  </a:lnTo>
                  <a:lnTo>
                    <a:pt x="52307" y="592442"/>
                  </a:lnTo>
                  <a:lnTo>
                    <a:pt x="55626" y="316191"/>
                  </a:lnTo>
                  <a:close/>
                </a:path>
                <a:path w="224790" h="1376679">
                  <a:moveTo>
                    <a:pt x="60604" y="0"/>
                  </a:moveTo>
                  <a:lnTo>
                    <a:pt x="0" y="0"/>
                  </a:lnTo>
                  <a:lnTo>
                    <a:pt x="0" y="266268"/>
                  </a:lnTo>
                  <a:lnTo>
                    <a:pt x="55626" y="266268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5447" y="3767328"/>
              <a:ext cx="139700" cy="1376680"/>
            </a:xfrm>
            <a:custGeom>
              <a:avLst/>
              <a:gdLst/>
              <a:ahLst/>
              <a:cxnLst/>
              <a:rect l="l" t="t" r="r" b="b"/>
              <a:pathLst>
                <a:path w="139700" h="1376679">
                  <a:moveTo>
                    <a:pt x="66802" y="0"/>
                  </a:moveTo>
                  <a:lnTo>
                    <a:pt x="0" y="0"/>
                  </a:lnTo>
                  <a:lnTo>
                    <a:pt x="69829" y="1376170"/>
                  </a:lnTo>
                  <a:lnTo>
                    <a:pt x="139238" y="1376170"/>
                  </a:lnTo>
                  <a:lnTo>
                    <a:pt x="66802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0" y="4034028"/>
              <a:ext cx="264160" cy="48895"/>
            </a:xfrm>
            <a:custGeom>
              <a:avLst/>
              <a:gdLst/>
              <a:ahLst/>
              <a:cxnLst/>
              <a:rect l="l" t="t" r="r" b="b"/>
              <a:pathLst>
                <a:path w="264160" h="48895">
                  <a:moveTo>
                    <a:pt x="240347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40347" y="48768"/>
                  </a:lnTo>
                  <a:lnTo>
                    <a:pt x="249609" y="46786"/>
                  </a:lnTo>
                  <a:lnTo>
                    <a:pt x="256995" y="41452"/>
                  </a:lnTo>
                  <a:lnTo>
                    <a:pt x="261884" y="33680"/>
                  </a:lnTo>
                  <a:lnTo>
                    <a:pt x="263652" y="24384"/>
                  </a:lnTo>
                  <a:lnTo>
                    <a:pt x="261884" y="15087"/>
                  </a:lnTo>
                  <a:lnTo>
                    <a:pt x="256995" y="7315"/>
                  </a:lnTo>
                  <a:lnTo>
                    <a:pt x="249609" y="1981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0" y="4053840"/>
              <a:ext cx="264160" cy="29209"/>
            </a:xfrm>
            <a:custGeom>
              <a:avLst/>
              <a:gdLst/>
              <a:ahLst/>
              <a:cxnLst/>
              <a:rect l="l" t="t" r="r" b="b"/>
              <a:pathLst>
                <a:path w="264160" h="29210">
                  <a:moveTo>
                    <a:pt x="263652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40347" y="28956"/>
                  </a:lnTo>
                  <a:lnTo>
                    <a:pt x="249609" y="26994"/>
                  </a:lnTo>
                  <a:lnTo>
                    <a:pt x="256995" y="21715"/>
                  </a:lnTo>
                  <a:lnTo>
                    <a:pt x="261884" y="14023"/>
                  </a:lnTo>
                  <a:lnTo>
                    <a:pt x="263652" y="482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0" y="4358640"/>
              <a:ext cx="280670" cy="50800"/>
            </a:xfrm>
            <a:custGeom>
              <a:avLst/>
              <a:gdLst/>
              <a:ahLst/>
              <a:cxnLst/>
              <a:rect l="l" t="t" r="r" b="b"/>
              <a:pathLst>
                <a:path w="280670" h="50800">
                  <a:moveTo>
                    <a:pt x="253885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253885" y="50292"/>
                  </a:lnTo>
                  <a:lnTo>
                    <a:pt x="264326" y="48248"/>
                  </a:lnTo>
                  <a:lnTo>
                    <a:pt x="272746" y="42748"/>
                  </a:lnTo>
                  <a:lnTo>
                    <a:pt x="278369" y="34732"/>
                  </a:lnTo>
                  <a:lnTo>
                    <a:pt x="280416" y="25146"/>
                  </a:lnTo>
                  <a:lnTo>
                    <a:pt x="278369" y="15559"/>
                  </a:lnTo>
                  <a:lnTo>
                    <a:pt x="272746" y="7543"/>
                  </a:lnTo>
                  <a:lnTo>
                    <a:pt x="264326" y="2043"/>
                  </a:lnTo>
                  <a:lnTo>
                    <a:pt x="25388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0" y="4378452"/>
              <a:ext cx="280670" cy="30480"/>
            </a:xfrm>
            <a:custGeom>
              <a:avLst/>
              <a:gdLst/>
              <a:ahLst/>
              <a:cxnLst/>
              <a:rect l="l" t="t" r="r" b="b"/>
              <a:pathLst>
                <a:path w="280670" h="30479">
                  <a:moveTo>
                    <a:pt x="28041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53885" y="30480"/>
                  </a:lnTo>
                  <a:lnTo>
                    <a:pt x="264326" y="28416"/>
                  </a:lnTo>
                  <a:lnTo>
                    <a:pt x="272746" y="22861"/>
                  </a:lnTo>
                  <a:lnTo>
                    <a:pt x="278369" y="14765"/>
                  </a:lnTo>
                  <a:lnTo>
                    <a:pt x="280416" y="5080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0" y="4680204"/>
              <a:ext cx="291465" cy="50800"/>
            </a:xfrm>
            <a:custGeom>
              <a:avLst/>
              <a:gdLst/>
              <a:ahLst/>
              <a:cxnLst/>
              <a:rect l="l" t="t" r="r" b="b"/>
              <a:pathLst>
                <a:path w="291465" h="50800">
                  <a:moveTo>
                    <a:pt x="261035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261035" y="50292"/>
                  </a:lnTo>
                  <a:lnTo>
                    <a:pt x="272770" y="48484"/>
                  </a:lnTo>
                  <a:lnTo>
                    <a:pt x="282317" y="43376"/>
                  </a:lnTo>
                  <a:lnTo>
                    <a:pt x="288735" y="35440"/>
                  </a:lnTo>
                  <a:lnTo>
                    <a:pt x="291084" y="25146"/>
                  </a:lnTo>
                  <a:lnTo>
                    <a:pt x="288735" y="15559"/>
                  </a:lnTo>
                  <a:lnTo>
                    <a:pt x="282317" y="7543"/>
                  </a:lnTo>
                  <a:lnTo>
                    <a:pt x="272770" y="2043"/>
                  </a:lnTo>
                  <a:lnTo>
                    <a:pt x="261035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0" y="4700016"/>
              <a:ext cx="291465" cy="30480"/>
            </a:xfrm>
            <a:custGeom>
              <a:avLst/>
              <a:gdLst/>
              <a:ahLst/>
              <a:cxnLst/>
              <a:rect l="l" t="t" r="r" b="b"/>
              <a:pathLst>
                <a:path w="291465" h="30479">
                  <a:moveTo>
                    <a:pt x="28942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61035" y="30480"/>
                  </a:lnTo>
                  <a:lnTo>
                    <a:pt x="272770" y="28654"/>
                  </a:lnTo>
                  <a:lnTo>
                    <a:pt x="282317" y="23495"/>
                  </a:lnTo>
                  <a:lnTo>
                    <a:pt x="288735" y="15478"/>
                  </a:lnTo>
                  <a:lnTo>
                    <a:pt x="291084" y="5080"/>
                  </a:lnTo>
                  <a:lnTo>
                    <a:pt x="291084" y="3390"/>
                  </a:lnTo>
                  <a:lnTo>
                    <a:pt x="289420" y="1689"/>
                  </a:lnTo>
                  <a:lnTo>
                    <a:pt x="28942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313688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4" h="356870">
                  <a:moveTo>
                    <a:pt x="453009" y="0"/>
                  </a:moveTo>
                  <a:lnTo>
                    <a:pt x="406858" y="4377"/>
                  </a:lnTo>
                  <a:lnTo>
                    <a:pt x="363158" y="16991"/>
                  </a:lnTo>
                  <a:lnTo>
                    <a:pt x="322691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3" y="134226"/>
                  </a:lnTo>
                  <a:lnTo>
                    <a:pt x="222503" y="134226"/>
                  </a:lnTo>
                  <a:lnTo>
                    <a:pt x="216408" y="132232"/>
                  </a:lnTo>
                  <a:lnTo>
                    <a:pt x="210439" y="132232"/>
                  </a:lnTo>
                  <a:lnTo>
                    <a:pt x="165345" y="138038"/>
                  </a:lnTo>
                  <a:lnTo>
                    <a:pt x="123510" y="154637"/>
                  </a:lnTo>
                  <a:lnTo>
                    <a:pt x="85985" y="180804"/>
                  </a:lnTo>
                  <a:lnTo>
                    <a:pt x="53820" y="215312"/>
                  </a:lnTo>
                  <a:lnTo>
                    <a:pt x="28068" y="256934"/>
                  </a:lnTo>
                  <a:lnTo>
                    <a:pt x="9777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4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9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3252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4" h="356870">
                  <a:moveTo>
                    <a:pt x="453009" y="0"/>
                  </a:moveTo>
                  <a:lnTo>
                    <a:pt x="406849" y="4377"/>
                  </a:lnTo>
                  <a:lnTo>
                    <a:pt x="363148" y="16991"/>
                  </a:lnTo>
                  <a:lnTo>
                    <a:pt x="322683" y="37061"/>
                  </a:lnTo>
                  <a:lnTo>
                    <a:pt x="286232" y="63810"/>
                  </a:lnTo>
                  <a:lnTo>
                    <a:pt x="254574" y="96458"/>
                  </a:lnTo>
                  <a:lnTo>
                    <a:pt x="228485" y="134226"/>
                  </a:lnTo>
                  <a:lnTo>
                    <a:pt x="222465" y="134226"/>
                  </a:lnTo>
                  <a:lnTo>
                    <a:pt x="216458" y="132232"/>
                  </a:lnTo>
                  <a:lnTo>
                    <a:pt x="210438" y="132232"/>
                  </a:lnTo>
                  <a:lnTo>
                    <a:pt x="165335" y="138038"/>
                  </a:lnTo>
                  <a:lnTo>
                    <a:pt x="123492" y="154637"/>
                  </a:lnTo>
                  <a:lnTo>
                    <a:pt x="85962" y="180804"/>
                  </a:lnTo>
                  <a:lnTo>
                    <a:pt x="53796" y="215312"/>
                  </a:lnTo>
                  <a:lnTo>
                    <a:pt x="28047" y="256934"/>
                  </a:lnTo>
                  <a:lnTo>
                    <a:pt x="9764" y="304444"/>
                  </a:lnTo>
                  <a:lnTo>
                    <a:pt x="0" y="356615"/>
                  </a:lnTo>
                  <a:lnTo>
                    <a:pt x="915923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4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03019" y="4864607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3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3" y="27584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03019" y="4864608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4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4" y="275843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052" y="4867656"/>
              <a:ext cx="268223" cy="256032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8315747" y="4264875"/>
            <a:ext cx="235585" cy="878840"/>
          </a:xfrm>
          <a:custGeom>
            <a:avLst/>
            <a:gdLst/>
            <a:ahLst/>
            <a:cxnLst/>
            <a:rect l="l" t="t" r="r" b="b"/>
            <a:pathLst>
              <a:path w="235584" h="878839">
                <a:moveTo>
                  <a:pt x="66125" y="0"/>
                </a:moveTo>
                <a:lnTo>
                  <a:pt x="45653" y="45702"/>
                </a:lnTo>
                <a:lnTo>
                  <a:pt x="35788" y="95499"/>
                </a:lnTo>
                <a:lnTo>
                  <a:pt x="37854" y="148013"/>
                </a:lnTo>
                <a:lnTo>
                  <a:pt x="53171" y="201866"/>
                </a:lnTo>
                <a:lnTo>
                  <a:pt x="71156" y="238188"/>
                </a:lnTo>
                <a:lnTo>
                  <a:pt x="101288" y="274161"/>
                </a:lnTo>
                <a:lnTo>
                  <a:pt x="131911" y="304457"/>
                </a:lnTo>
                <a:lnTo>
                  <a:pt x="159778" y="326485"/>
                </a:lnTo>
                <a:lnTo>
                  <a:pt x="187680" y="349540"/>
                </a:lnTo>
                <a:lnTo>
                  <a:pt x="211796" y="375660"/>
                </a:lnTo>
                <a:lnTo>
                  <a:pt x="228304" y="406882"/>
                </a:lnTo>
                <a:lnTo>
                  <a:pt x="235313" y="444993"/>
                </a:lnTo>
                <a:lnTo>
                  <a:pt x="231511" y="482693"/>
                </a:lnTo>
                <a:lnTo>
                  <a:pt x="219375" y="519448"/>
                </a:lnTo>
                <a:lnTo>
                  <a:pt x="201380" y="554723"/>
                </a:lnTo>
                <a:lnTo>
                  <a:pt x="180388" y="587432"/>
                </a:lnTo>
                <a:lnTo>
                  <a:pt x="157645" y="618621"/>
                </a:lnTo>
                <a:lnTo>
                  <a:pt x="112861" y="675309"/>
                </a:lnTo>
                <a:lnTo>
                  <a:pt x="96834" y="695231"/>
                </a:lnTo>
                <a:lnTo>
                  <a:pt x="81794" y="716243"/>
                </a:lnTo>
                <a:lnTo>
                  <a:pt x="67588" y="738075"/>
                </a:lnTo>
                <a:lnTo>
                  <a:pt x="54060" y="760460"/>
                </a:lnTo>
                <a:lnTo>
                  <a:pt x="31548" y="802026"/>
                </a:lnTo>
                <a:lnTo>
                  <a:pt x="12175" y="844910"/>
                </a:lnTo>
                <a:lnTo>
                  <a:pt x="0" y="87862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8981357" y="5048486"/>
            <a:ext cx="163195" cy="95250"/>
          </a:xfrm>
          <a:custGeom>
            <a:avLst/>
            <a:gdLst/>
            <a:ahLst/>
            <a:cxnLst/>
            <a:rect l="l" t="t" r="r" b="b"/>
            <a:pathLst>
              <a:path w="163195" h="95250">
                <a:moveTo>
                  <a:pt x="0" y="95012"/>
                </a:moveTo>
                <a:lnTo>
                  <a:pt x="20651" y="68139"/>
                </a:lnTo>
                <a:lnTo>
                  <a:pt x="55151" y="40644"/>
                </a:lnTo>
                <a:lnTo>
                  <a:pt x="94937" y="20396"/>
                </a:lnTo>
                <a:lnTo>
                  <a:pt x="138856" y="5620"/>
                </a:lnTo>
                <a:lnTo>
                  <a:pt x="162641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8381872" y="4093265"/>
            <a:ext cx="762635" cy="354965"/>
          </a:xfrm>
          <a:custGeom>
            <a:avLst/>
            <a:gdLst/>
            <a:ahLst/>
            <a:cxnLst/>
            <a:rect l="l" t="t" r="r" b="b"/>
            <a:pathLst>
              <a:path w="762634" h="354964">
                <a:moveTo>
                  <a:pt x="762126" y="354839"/>
                </a:moveTo>
                <a:lnTo>
                  <a:pt x="706685" y="344742"/>
                </a:lnTo>
                <a:lnTo>
                  <a:pt x="665226" y="321229"/>
                </a:lnTo>
                <a:lnTo>
                  <a:pt x="631374" y="286621"/>
                </a:lnTo>
                <a:lnTo>
                  <a:pt x="603795" y="246711"/>
                </a:lnTo>
                <a:lnTo>
                  <a:pt x="579532" y="203963"/>
                </a:lnTo>
                <a:lnTo>
                  <a:pt x="555629" y="160843"/>
                </a:lnTo>
                <a:lnTo>
                  <a:pt x="529130" y="119815"/>
                </a:lnTo>
                <a:lnTo>
                  <a:pt x="497077" y="83345"/>
                </a:lnTo>
                <a:lnTo>
                  <a:pt x="460590" y="53341"/>
                </a:lnTo>
                <a:lnTo>
                  <a:pt x="420064" y="29905"/>
                </a:lnTo>
                <a:lnTo>
                  <a:pt x="376412" y="13136"/>
                </a:lnTo>
                <a:lnTo>
                  <a:pt x="330548" y="3135"/>
                </a:lnTo>
                <a:lnTo>
                  <a:pt x="283385" y="0"/>
                </a:lnTo>
                <a:lnTo>
                  <a:pt x="235838" y="3830"/>
                </a:lnTo>
                <a:lnTo>
                  <a:pt x="184536" y="16420"/>
                </a:lnTo>
                <a:lnTo>
                  <a:pt x="138223" y="37384"/>
                </a:lnTo>
                <a:lnTo>
                  <a:pt x="97410" y="65863"/>
                </a:lnTo>
                <a:lnTo>
                  <a:pt x="62610" y="100998"/>
                </a:lnTo>
                <a:lnTo>
                  <a:pt x="44541" y="116064"/>
                </a:lnTo>
                <a:lnTo>
                  <a:pt x="27971" y="133018"/>
                </a:lnTo>
                <a:lnTo>
                  <a:pt x="13069" y="151615"/>
                </a:lnTo>
                <a:lnTo>
                  <a:pt x="0" y="171610"/>
                </a:lnTo>
              </a:path>
            </a:pathLst>
          </a:custGeom>
          <a:ln w="28574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7882308" y="0"/>
            <a:ext cx="436245" cy="361315"/>
          </a:xfrm>
          <a:custGeom>
            <a:avLst/>
            <a:gdLst/>
            <a:ahLst/>
            <a:cxnLst/>
            <a:rect l="l" t="t" r="r" b="b"/>
            <a:pathLst>
              <a:path w="436245" h="361315">
                <a:moveTo>
                  <a:pt x="59324" y="0"/>
                </a:moveTo>
                <a:lnTo>
                  <a:pt x="36109" y="28660"/>
                </a:lnTo>
                <a:lnTo>
                  <a:pt x="14555" y="70741"/>
                </a:lnTo>
                <a:lnTo>
                  <a:pt x="2252" y="116181"/>
                </a:lnTo>
                <a:lnTo>
                  <a:pt x="0" y="163301"/>
                </a:lnTo>
                <a:lnTo>
                  <a:pt x="8597" y="210420"/>
                </a:lnTo>
                <a:lnTo>
                  <a:pt x="28844" y="255860"/>
                </a:lnTo>
                <a:lnTo>
                  <a:pt x="61542" y="297941"/>
                </a:lnTo>
                <a:lnTo>
                  <a:pt x="95373" y="326242"/>
                </a:lnTo>
                <a:lnTo>
                  <a:pt x="132168" y="345912"/>
                </a:lnTo>
                <a:lnTo>
                  <a:pt x="170889" y="357401"/>
                </a:lnTo>
                <a:lnTo>
                  <a:pt x="210498" y="361159"/>
                </a:lnTo>
                <a:lnTo>
                  <a:pt x="249960" y="357636"/>
                </a:lnTo>
                <a:lnTo>
                  <a:pt x="288237" y="347281"/>
                </a:lnTo>
                <a:lnTo>
                  <a:pt x="324290" y="330544"/>
                </a:lnTo>
                <a:lnTo>
                  <a:pt x="357085" y="307876"/>
                </a:lnTo>
                <a:lnTo>
                  <a:pt x="385582" y="279725"/>
                </a:lnTo>
                <a:lnTo>
                  <a:pt x="408745" y="246542"/>
                </a:lnTo>
                <a:lnTo>
                  <a:pt x="425538" y="208776"/>
                </a:lnTo>
                <a:lnTo>
                  <a:pt x="434922" y="166877"/>
                </a:lnTo>
                <a:lnTo>
                  <a:pt x="435928" y="125599"/>
                </a:lnTo>
                <a:lnTo>
                  <a:pt x="428875" y="86077"/>
                </a:lnTo>
                <a:lnTo>
                  <a:pt x="414657" y="49053"/>
                </a:lnTo>
                <a:lnTo>
                  <a:pt x="394169" y="15268"/>
                </a:lnTo>
                <a:lnTo>
                  <a:pt x="38091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8533847" y="119353"/>
            <a:ext cx="610235" cy="940435"/>
          </a:xfrm>
          <a:custGeom>
            <a:avLst/>
            <a:gdLst/>
            <a:ahLst/>
            <a:cxnLst/>
            <a:rect l="l" t="t" r="r" b="b"/>
            <a:pathLst>
              <a:path w="610234" h="940435">
                <a:moveTo>
                  <a:pt x="610152" y="940117"/>
                </a:moveTo>
                <a:lnTo>
                  <a:pt x="560374" y="922327"/>
                </a:lnTo>
                <a:lnTo>
                  <a:pt x="515490" y="903359"/>
                </a:lnTo>
                <a:lnTo>
                  <a:pt x="471657" y="882082"/>
                </a:lnTo>
                <a:lnTo>
                  <a:pt x="428981" y="858565"/>
                </a:lnTo>
                <a:lnTo>
                  <a:pt x="387569" y="832876"/>
                </a:lnTo>
                <a:lnTo>
                  <a:pt x="347526" y="805083"/>
                </a:lnTo>
                <a:lnTo>
                  <a:pt x="308957" y="775254"/>
                </a:lnTo>
                <a:lnTo>
                  <a:pt x="271969" y="743456"/>
                </a:lnTo>
                <a:lnTo>
                  <a:pt x="236666" y="709758"/>
                </a:lnTo>
                <a:lnTo>
                  <a:pt x="203156" y="674228"/>
                </a:lnTo>
                <a:lnTo>
                  <a:pt x="171543" y="636932"/>
                </a:lnTo>
                <a:lnTo>
                  <a:pt x="141933" y="597941"/>
                </a:lnTo>
                <a:lnTo>
                  <a:pt x="114431" y="557320"/>
                </a:lnTo>
                <a:lnTo>
                  <a:pt x="89145" y="515139"/>
                </a:lnTo>
                <a:lnTo>
                  <a:pt x="66178" y="471464"/>
                </a:lnTo>
                <a:lnTo>
                  <a:pt x="45637" y="426365"/>
                </a:lnTo>
                <a:lnTo>
                  <a:pt x="30854" y="387217"/>
                </a:lnTo>
                <a:lnTo>
                  <a:pt x="17956" y="344631"/>
                </a:lnTo>
                <a:lnTo>
                  <a:pt x="7887" y="299818"/>
                </a:lnTo>
                <a:lnTo>
                  <a:pt x="1587" y="253989"/>
                </a:lnTo>
                <a:lnTo>
                  <a:pt x="0" y="208353"/>
                </a:lnTo>
                <a:lnTo>
                  <a:pt x="4065" y="164121"/>
                </a:lnTo>
                <a:lnTo>
                  <a:pt x="14726" y="122503"/>
                </a:lnTo>
                <a:lnTo>
                  <a:pt x="32924" y="84709"/>
                </a:lnTo>
                <a:lnTo>
                  <a:pt x="59601" y="51950"/>
                </a:lnTo>
                <a:lnTo>
                  <a:pt x="95698" y="25435"/>
                </a:lnTo>
                <a:lnTo>
                  <a:pt x="142157" y="6376"/>
                </a:lnTo>
                <a:lnTo>
                  <a:pt x="192034" y="0"/>
                </a:lnTo>
                <a:lnTo>
                  <a:pt x="240271" y="6998"/>
                </a:lnTo>
                <a:lnTo>
                  <a:pt x="286569" y="24042"/>
                </a:lnTo>
                <a:lnTo>
                  <a:pt x="330630" y="47804"/>
                </a:lnTo>
                <a:lnTo>
                  <a:pt x="372154" y="74956"/>
                </a:lnTo>
                <a:lnTo>
                  <a:pt x="415876" y="104085"/>
                </a:lnTo>
                <a:lnTo>
                  <a:pt x="460256" y="131598"/>
                </a:lnTo>
                <a:lnTo>
                  <a:pt x="505648" y="157069"/>
                </a:lnTo>
                <a:lnTo>
                  <a:pt x="552405" y="180071"/>
                </a:lnTo>
                <a:lnTo>
                  <a:pt x="600881" y="200178"/>
                </a:lnTo>
                <a:lnTo>
                  <a:pt x="610152" y="203363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8754784" y="3522345"/>
            <a:ext cx="389255" cy="452120"/>
          </a:xfrm>
          <a:custGeom>
            <a:avLst/>
            <a:gdLst/>
            <a:ahLst/>
            <a:cxnLst/>
            <a:rect l="l" t="t" r="r" b="b"/>
            <a:pathLst>
              <a:path w="389254" h="452120">
                <a:moveTo>
                  <a:pt x="349337" y="396544"/>
                </a:moveTo>
                <a:lnTo>
                  <a:pt x="307482" y="425493"/>
                </a:lnTo>
                <a:lnTo>
                  <a:pt x="259961" y="444241"/>
                </a:lnTo>
                <a:lnTo>
                  <a:pt x="209534" y="451657"/>
                </a:lnTo>
                <a:lnTo>
                  <a:pt x="158964" y="446608"/>
                </a:lnTo>
                <a:lnTo>
                  <a:pt x="118350" y="432046"/>
                </a:lnTo>
                <a:lnTo>
                  <a:pt x="80608" y="409030"/>
                </a:lnTo>
                <a:lnTo>
                  <a:pt x="47754" y="379050"/>
                </a:lnTo>
                <a:lnTo>
                  <a:pt x="21808" y="343598"/>
                </a:lnTo>
                <a:lnTo>
                  <a:pt x="4786" y="304164"/>
                </a:lnTo>
                <a:lnTo>
                  <a:pt x="0" y="280191"/>
                </a:lnTo>
                <a:lnTo>
                  <a:pt x="309" y="256587"/>
                </a:lnTo>
                <a:lnTo>
                  <a:pt x="18502" y="213486"/>
                </a:lnTo>
                <a:lnTo>
                  <a:pt x="60634" y="180085"/>
                </a:lnTo>
                <a:lnTo>
                  <a:pt x="112482" y="163448"/>
                </a:lnTo>
                <a:lnTo>
                  <a:pt x="138753" y="159448"/>
                </a:lnTo>
                <a:lnTo>
                  <a:pt x="147788" y="158241"/>
                </a:lnTo>
                <a:lnTo>
                  <a:pt x="159369" y="155660"/>
                </a:lnTo>
                <a:lnTo>
                  <a:pt x="170711" y="151685"/>
                </a:lnTo>
                <a:lnTo>
                  <a:pt x="181578" y="146258"/>
                </a:lnTo>
                <a:lnTo>
                  <a:pt x="191730" y="139318"/>
                </a:lnTo>
                <a:lnTo>
                  <a:pt x="192492" y="139318"/>
                </a:lnTo>
                <a:lnTo>
                  <a:pt x="193381" y="138429"/>
                </a:lnTo>
                <a:lnTo>
                  <a:pt x="194270" y="137540"/>
                </a:lnTo>
                <a:lnTo>
                  <a:pt x="201648" y="130752"/>
                </a:lnTo>
                <a:lnTo>
                  <a:pt x="208240" y="123332"/>
                </a:lnTo>
                <a:lnTo>
                  <a:pt x="213879" y="115270"/>
                </a:lnTo>
                <a:lnTo>
                  <a:pt x="218400" y="106552"/>
                </a:lnTo>
                <a:lnTo>
                  <a:pt x="220940" y="102234"/>
                </a:lnTo>
                <a:lnTo>
                  <a:pt x="222718" y="97916"/>
                </a:lnTo>
                <a:lnTo>
                  <a:pt x="224369" y="92709"/>
                </a:lnTo>
                <a:lnTo>
                  <a:pt x="232237" y="67835"/>
                </a:lnTo>
                <a:lnTo>
                  <a:pt x="241117" y="43830"/>
                </a:lnTo>
                <a:lnTo>
                  <a:pt x="254355" y="22897"/>
                </a:lnTo>
                <a:lnTo>
                  <a:pt x="275296" y="7238"/>
                </a:lnTo>
                <a:lnTo>
                  <a:pt x="296751" y="666"/>
                </a:lnTo>
                <a:lnTo>
                  <a:pt x="319016" y="0"/>
                </a:lnTo>
                <a:lnTo>
                  <a:pt x="340947" y="4667"/>
                </a:lnTo>
                <a:lnTo>
                  <a:pt x="361402" y="14096"/>
                </a:lnTo>
                <a:lnTo>
                  <a:pt x="389215" y="41881"/>
                </a:lnTo>
              </a:path>
              <a:path w="389254" h="452120">
                <a:moveTo>
                  <a:pt x="389215" y="349984"/>
                </a:moveTo>
                <a:lnTo>
                  <a:pt x="385437" y="356548"/>
                </a:lnTo>
                <a:lnTo>
                  <a:pt x="349337" y="396544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846531" y="623773"/>
            <a:ext cx="7451725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Our</a:t>
            </a:r>
            <a:r>
              <a:rPr dirty="0" sz="105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team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a</a:t>
            </a:r>
            <a:r>
              <a:rPr dirty="0" sz="105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dynamic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group</a:t>
            </a:r>
            <a:r>
              <a:rPr dirty="0" sz="105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young</a:t>
            </a:r>
            <a:r>
              <a:rPr dirty="0" sz="105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enthusiastic</a:t>
            </a:r>
            <a:r>
              <a:rPr dirty="0" sz="105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87922A"/>
                </a:solidFill>
                <a:latin typeface="Arial MT"/>
                <a:cs typeface="Arial MT"/>
              </a:rPr>
              <a:t>individuals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who</a:t>
            </a:r>
            <a:r>
              <a:rPr dirty="0" sz="1050" spc="-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are</a:t>
            </a:r>
            <a:r>
              <a:rPr dirty="0" sz="1050" spc="-1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passionate</a:t>
            </a:r>
            <a:r>
              <a:rPr dirty="0" sz="105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about</a:t>
            </a:r>
            <a:r>
              <a:rPr dirty="0" sz="105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solving</a:t>
            </a:r>
            <a:r>
              <a:rPr dirty="0" sz="105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87922A"/>
                </a:solidFill>
                <a:latin typeface="Arial MT"/>
                <a:cs typeface="Arial MT"/>
              </a:rPr>
              <a:t>real-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world</a:t>
            </a:r>
            <a:r>
              <a:rPr dirty="0" sz="1050" spc="-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problems.</a:t>
            </a:r>
            <a:r>
              <a:rPr dirty="0" sz="1050" spc="-4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Let</a:t>
            </a:r>
            <a:endParaRPr sz="10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me</a:t>
            </a:r>
            <a:r>
              <a:rPr dirty="0" sz="1050" spc="-4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introduce</a:t>
            </a:r>
            <a:r>
              <a:rPr dirty="0" sz="105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you</a:t>
            </a:r>
            <a:r>
              <a:rPr dirty="0" sz="105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to</a:t>
            </a:r>
            <a:r>
              <a:rPr dirty="0" sz="105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talented</a:t>
            </a:r>
            <a:r>
              <a:rPr dirty="0" sz="105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members</a:t>
            </a:r>
            <a:r>
              <a:rPr dirty="0" sz="1050" spc="-4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who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make</a:t>
            </a:r>
            <a:r>
              <a:rPr dirty="0" sz="1050" spc="-4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up</a:t>
            </a:r>
            <a:r>
              <a:rPr dirty="0" sz="105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our</a:t>
            </a:r>
            <a:r>
              <a:rPr dirty="0" sz="105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87922A"/>
                </a:solidFill>
                <a:latin typeface="Arial MT"/>
                <a:cs typeface="Arial MT"/>
              </a:rPr>
              <a:t>powerhouse</a:t>
            </a:r>
            <a:r>
              <a:rPr dirty="0" sz="105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87922A"/>
                </a:solidFill>
                <a:latin typeface="Arial MT"/>
                <a:cs typeface="Arial MT"/>
              </a:rPr>
              <a:t>team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867867" y="164414"/>
            <a:ext cx="2009139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90">
                <a:solidFill>
                  <a:srgbClr val="87922A"/>
                </a:solidFill>
              </a:rPr>
              <a:t>MEET</a:t>
            </a:r>
            <a:r>
              <a:rPr dirty="0" sz="3100" spc="-195">
                <a:solidFill>
                  <a:srgbClr val="87922A"/>
                </a:solidFill>
              </a:rPr>
              <a:t> </a:t>
            </a:r>
            <a:r>
              <a:rPr dirty="0" sz="3100" spc="-40">
                <a:solidFill>
                  <a:srgbClr val="87922A"/>
                </a:solidFill>
              </a:rPr>
              <a:t>OUR</a:t>
            </a:r>
            <a:endParaRPr sz="3100"/>
          </a:p>
        </p:txBody>
      </p:sp>
      <p:sp>
        <p:nvSpPr>
          <p:cNvPr id="46" name="object 46" descr=""/>
          <p:cNvSpPr txBox="1"/>
          <p:nvPr/>
        </p:nvSpPr>
        <p:spPr>
          <a:xfrm>
            <a:off x="2954654" y="177292"/>
            <a:ext cx="3335020" cy="472440"/>
          </a:xfrm>
          <a:prstGeom prst="rect">
            <a:avLst/>
          </a:prstGeom>
          <a:solidFill>
            <a:srgbClr val="808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15"/>
              </a:lnSpc>
            </a:pPr>
            <a:r>
              <a:rPr dirty="0" sz="3100" b="1">
                <a:solidFill>
                  <a:srgbClr val="D2DB8A"/>
                </a:solidFill>
                <a:latin typeface="Tahoma"/>
                <a:cs typeface="Tahoma"/>
              </a:rPr>
              <a:t>TEAM</a:t>
            </a:r>
            <a:r>
              <a:rPr dirty="0" sz="3100" spc="-220" b="1">
                <a:solidFill>
                  <a:srgbClr val="D2DB8A"/>
                </a:solidFill>
                <a:latin typeface="Tahoma"/>
                <a:cs typeface="Tahoma"/>
              </a:rPr>
              <a:t> </a:t>
            </a:r>
            <a:r>
              <a:rPr dirty="0" sz="3100" spc="-90" b="1">
                <a:solidFill>
                  <a:srgbClr val="D2DB8A"/>
                </a:solidFill>
                <a:latin typeface="Tahoma"/>
                <a:cs typeface="Tahoma"/>
              </a:rPr>
              <a:t>PHOENIX’S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370446" y="164414"/>
            <a:ext cx="190690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5" b="1">
                <a:solidFill>
                  <a:srgbClr val="87922A"/>
                </a:solidFill>
                <a:latin typeface="Tahoma"/>
                <a:cs typeface="Tahoma"/>
              </a:rPr>
              <a:t>MEMBERS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965830" y="1324736"/>
            <a:ext cx="321246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Team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lead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lakshya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oversees</a:t>
            </a:r>
            <a:r>
              <a:rPr dirty="0" sz="1050" spc="-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all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aspects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of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our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project </a:t>
            </a:r>
            <a:r>
              <a:rPr dirty="0" sz="1050">
                <a:latin typeface="Arial MT"/>
                <a:cs typeface="Arial MT"/>
              </a:rPr>
              <a:t>during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this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phase.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His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leadership</a:t>
            </a:r>
            <a:r>
              <a:rPr dirty="0" sz="1050" spc="-4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and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vision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drive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our </a:t>
            </a:r>
            <a:r>
              <a:rPr dirty="0" sz="1050">
                <a:latin typeface="Arial MT"/>
                <a:cs typeface="Arial MT"/>
              </a:rPr>
              <a:t>progress.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With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keen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eye for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detail,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he</a:t>
            </a:r>
            <a:r>
              <a:rPr dirty="0" sz="1050" spc="-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ensures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 spc="-20">
                <a:latin typeface="Arial MT"/>
                <a:cs typeface="Arial MT"/>
              </a:rPr>
              <a:t>that </a:t>
            </a:r>
            <a:r>
              <a:rPr dirty="0" sz="1050">
                <a:latin typeface="Arial MT"/>
                <a:cs typeface="Arial MT"/>
              </a:rPr>
              <a:t>every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piece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falls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into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place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seamlessly.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764534" y="1007491"/>
            <a:ext cx="1628139" cy="34163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620"/>
              </a:lnSpc>
            </a:pPr>
            <a:r>
              <a:rPr dirty="0" sz="24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akshya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2400" spc="-20">
                <a:latin typeface="Arial MT"/>
                <a:cs typeface="Arial MT"/>
              </a:rPr>
              <a:t>K</a:t>
            </a:r>
            <a:r>
              <a:rPr dirty="0" sz="1800" spc="-20">
                <a:latin typeface="Arial MT"/>
                <a:cs typeface="Arial MT"/>
              </a:rPr>
              <a:t>hare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89787" y="2318766"/>
            <a:ext cx="3138805" cy="864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Solution</a:t>
            </a:r>
            <a:r>
              <a:rPr dirty="0" sz="1100" spc="2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,</a:t>
            </a:r>
            <a:r>
              <a:rPr dirty="0" sz="1100" spc="2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prototype</a:t>
            </a:r>
            <a:r>
              <a:rPr dirty="0" sz="1100" spc="2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2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</a:t>
            </a:r>
            <a:r>
              <a:rPr dirty="0" sz="1100" spc="2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analytical</a:t>
            </a:r>
            <a:r>
              <a:rPr dirty="0" sz="1100" spc="2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mind</a:t>
            </a:r>
            <a:r>
              <a:rPr dirty="0" sz="1100" spc="21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 spc="-10">
                <a:latin typeface="Arial MT"/>
                <a:cs typeface="Arial MT"/>
              </a:rPr>
              <a:t>problem-</a:t>
            </a:r>
            <a:r>
              <a:rPr dirty="0" sz="1100">
                <a:latin typeface="Arial MT"/>
                <a:cs typeface="Arial MT"/>
              </a:rPr>
              <a:t>solving</a:t>
            </a:r>
            <a:r>
              <a:rPr dirty="0" sz="1100" spc="4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skills</a:t>
            </a:r>
            <a:r>
              <a:rPr dirty="0" sz="1100" spc="4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shine.</a:t>
            </a:r>
            <a:r>
              <a:rPr dirty="0" sz="1100" spc="434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She</a:t>
            </a:r>
            <a:r>
              <a:rPr dirty="0" sz="1100" spc="4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tells</a:t>
            </a:r>
            <a:r>
              <a:rPr dirty="0" sz="1100" spc="4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elegant </a:t>
            </a:r>
            <a:r>
              <a:rPr dirty="0" sz="1100">
                <a:latin typeface="Arial MT"/>
                <a:cs typeface="Arial MT"/>
              </a:rPr>
              <a:t>solutions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translates</a:t>
            </a:r>
            <a:r>
              <a:rPr dirty="0" sz="1100" spc="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them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into</a:t>
            </a:r>
            <a:r>
              <a:rPr dirty="0" sz="1100" spc="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ideas. </a:t>
            </a:r>
            <a:r>
              <a:rPr dirty="0" sz="1100">
                <a:latin typeface="Arial MT"/>
                <a:cs typeface="Arial MT"/>
              </a:rPr>
              <a:t>Janvi</a:t>
            </a:r>
            <a:r>
              <a:rPr dirty="0" sz="1100" spc="17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bridges</a:t>
            </a:r>
            <a:r>
              <a:rPr dirty="0" sz="1100" spc="16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6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gap</a:t>
            </a:r>
            <a:r>
              <a:rPr dirty="0" sz="1100" spc="17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between</a:t>
            </a:r>
            <a:r>
              <a:rPr dirty="0" sz="1100" spc="180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theory</a:t>
            </a:r>
            <a:r>
              <a:rPr dirty="0" sz="1100" spc="170">
                <a:latin typeface="Arial MT"/>
                <a:cs typeface="Arial MT"/>
              </a:rPr>
              <a:t> 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practical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implementation.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099436" y="2081276"/>
            <a:ext cx="904240" cy="227329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5"/>
              </a:lnSpc>
            </a:pPr>
            <a:r>
              <a:rPr dirty="0" sz="1600">
                <a:latin typeface="Arial MT"/>
                <a:cs typeface="Arial MT"/>
              </a:rPr>
              <a:t>Janvi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Jain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024120" y="2318766"/>
            <a:ext cx="3139440" cy="864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Research</a:t>
            </a:r>
            <a:r>
              <a:rPr dirty="0" sz="1100" spc="220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specialist</a:t>
            </a:r>
            <a:r>
              <a:rPr dirty="0" sz="1100" spc="23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22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team</a:t>
            </a:r>
            <a:r>
              <a:rPr dirty="0" sz="1100" spc="220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glue</a:t>
            </a:r>
            <a:r>
              <a:rPr dirty="0" sz="1100" spc="225">
                <a:latin typeface="Arial MT"/>
                <a:cs typeface="Arial MT"/>
              </a:rPr>
              <a:t>  </a:t>
            </a:r>
            <a:r>
              <a:rPr dirty="0" sz="1100" spc="-10">
                <a:latin typeface="Arial MT"/>
                <a:cs typeface="Arial MT"/>
              </a:rPr>
              <a:t>bivek’s </a:t>
            </a:r>
            <a:r>
              <a:rPr dirty="0" sz="1100">
                <a:latin typeface="Arial MT"/>
                <a:cs typeface="Arial MT"/>
              </a:rPr>
              <a:t>research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skills 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unmatched.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dives deep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data,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uncovering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insights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decisions. </a:t>
            </a:r>
            <a:r>
              <a:rPr dirty="0" sz="1100">
                <a:latin typeface="Arial MT"/>
                <a:cs typeface="Arial MT"/>
              </a:rPr>
              <a:t>Beyond</a:t>
            </a:r>
            <a:r>
              <a:rPr dirty="0" sz="1100" spc="1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research,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bivek</a:t>
            </a:r>
            <a:r>
              <a:rPr dirty="0" sz="1100" spc="1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holds</a:t>
            </a:r>
            <a:r>
              <a:rPr dirty="0" sz="1100" spc="1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team</a:t>
            </a:r>
            <a:r>
              <a:rPr dirty="0" sz="1100" spc="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together, </a:t>
            </a:r>
            <a:r>
              <a:rPr dirty="0" sz="1100">
                <a:latin typeface="Arial MT"/>
                <a:cs typeface="Arial MT"/>
              </a:rPr>
              <a:t>ensuring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smooth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collaboration.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627496" y="2076957"/>
            <a:ext cx="1931670" cy="227329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0"/>
              </a:lnSpc>
            </a:pPr>
            <a:r>
              <a:rPr dirty="0" sz="1600">
                <a:latin typeface="Arial MT"/>
                <a:cs typeface="Arial MT"/>
              </a:rPr>
              <a:t>Bivek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Kumar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Sharma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04112" y="3570223"/>
            <a:ext cx="313753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Prototyping</a:t>
            </a:r>
            <a:r>
              <a:rPr dirty="0" sz="1100" spc="1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wizard</a:t>
            </a:r>
            <a:r>
              <a:rPr dirty="0" sz="1100" spc="1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inshu</a:t>
            </a:r>
            <a:r>
              <a:rPr dirty="0" sz="1100" spc="1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demonstrates</a:t>
            </a:r>
            <a:r>
              <a:rPr dirty="0" sz="1100" spc="1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expertise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3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building</a:t>
            </a:r>
            <a:r>
              <a:rPr dirty="0" sz="1100" spc="3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prototypes.</a:t>
            </a:r>
            <a:r>
              <a:rPr dirty="0" sz="1100" spc="3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</a:t>
            </a:r>
            <a:r>
              <a:rPr dirty="0" sz="1100" spc="3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expressing</a:t>
            </a:r>
            <a:r>
              <a:rPr dirty="0" sz="1100" spc="3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prowers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creativity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concepts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into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tangible</a:t>
            </a:r>
            <a:r>
              <a:rPr dirty="0" sz="1100" spc="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designs.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imagine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inshu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bring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life.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139060" y="3327908"/>
            <a:ext cx="838835" cy="227329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5"/>
              </a:lnSpc>
            </a:pPr>
            <a:r>
              <a:rPr dirty="0" sz="1600">
                <a:latin typeface="Arial MT"/>
                <a:cs typeface="Arial MT"/>
              </a:rPr>
              <a:t>Inshu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Jat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019547" y="3570223"/>
            <a:ext cx="31362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165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compiler</a:t>
            </a:r>
            <a:r>
              <a:rPr dirty="0" sz="1100" spc="160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60">
                <a:latin typeface="Arial MT"/>
                <a:cs typeface="Arial MT"/>
              </a:rPr>
              <a:t>  </a:t>
            </a:r>
            <a:r>
              <a:rPr dirty="0" sz="1100">
                <a:latin typeface="Arial MT"/>
                <a:cs typeface="Arial MT"/>
              </a:rPr>
              <a:t>coordinator,</a:t>
            </a:r>
            <a:r>
              <a:rPr dirty="0" sz="1100" spc="150">
                <a:latin typeface="Arial MT"/>
                <a:cs typeface="Arial MT"/>
              </a:rPr>
              <a:t>  </a:t>
            </a:r>
            <a:r>
              <a:rPr dirty="0" sz="1100" spc="-10">
                <a:latin typeface="Arial MT"/>
                <a:cs typeface="Arial MT"/>
              </a:rPr>
              <a:t>mayuri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019547" y="3737864"/>
            <a:ext cx="31394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2480" algn="l"/>
                <a:tab pos="906780" algn="l"/>
                <a:tab pos="1208405" algn="l"/>
                <a:tab pos="1457325" algn="l"/>
                <a:tab pos="1981835" algn="l"/>
                <a:tab pos="2030095" algn="l"/>
                <a:tab pos="2386965" algn="l"/>
                <a:tab pos="2891155" algn="l"/>
              </a:tabLst>
            </a:pPr>
            <a:r>
              <a:rPr dirty="0" sz="1100" spc="-10">
                <a:latin typeface="Arial MT"/>
                <a:cs typeface="Arial MT"/>
              </a:rPr>
              <a:t>compiled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25">
                <a:latin typeface="Arial MT"/>
                <a:cs typeface="Arial MT"/>
              </a:rPr>
              <a:t>the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10">
                <a:latin typeface="Arial MT"/>
                <a:cs typeface="Arial MT"/>
              </a:rPr>
              <a:t>essential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10">
                <a:latin typeface="Arial MT"/>
                <a:cs typeface="Arial MT"/>
              </a:rPr>
              <a:t>information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 spc="-10">
                <a:latin typeface="Arial MT"/>
                <a:cs typeface="Arial MT"/>
              </a:rPr>
              <a:t>coordinated</a:t>
            </a:r>
            <a:r>
              <a:rPr dirty="0" sz="1100">
                <a:latin typeface="Arial MT"/>
                <a:cs typeface="Arial MT"/>
              </a:rPr>
              <a:t>		</a:t>
            </a:r>
            <a:r>
              <a:rPr dirty="0" sz="1100" spc="-10">
                <a:latin typeface="Arial MT"/>
                <a:cs typeface="Arial MT"/>
              </a:rPr>
              <a:t>efforts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10">
                <a:latin typeface="Arial MT"/>
                <a:cs typeface="Arial MT"/>
              </a:rPr>
              <a:t>across</a:t>
            </a:r>
            <a:r>
              <a:rPr dirty="0" sz="1100">
                <a:latin typeface="Arial MT"/>
                <a:cs typeface="Arial MT"/>
              </a:rPr>
              <a:t>		</a:t>
            </a:r>
            <a:r>
              <a:rPr dirty="0" sz="1100" spc="-25">
                <a:latin typeface="Arial MT"/>
                <a:cs typeface="Arial MT"/>
              </a:rPr>
              <a:t>the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20">
                <a:latin typeface="Arial MT"/>
                <a:cs typeface="Arial MT"/>
              </a:rPr>
              <a:t>team.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24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019547" y="4073144"/>
            <a:ext cx="31248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meticulous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keeps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organized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track.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904865" y="3277742"/>
            <a:ext cx="1378585" cy="227329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1755"/>
              </a:lnSpc>
            </a:pPr>
            <a:r>
              <a:rPr dirty="0" sz="1600">
                <a:latin typeface="Arial MT"/>
                <a:cs typeface="Arial MT"/>
              </a:rPr>
              <a:t>Mayuri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Bodade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957197" y="4480966"/>
            <a:ext cx="646557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Our</a:t>
            </a:r>
            <a:r>
              <a:rPr dirty="0" sz="1100" spc="-4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team</a:t>
            </a:r>
            <a:r>
              <a:rPr dirty="0" sz="1100" spc="-4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members</a:t>
            </a:r>
            <a:r>
              <a:rPr dirty="0" sz="1100" spc="-5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are</a:t>
            </a:r>
            <a:r>
              <a:rPr dirty="0" sz="110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all</a:t>
            </a:r>
            <a:r>
              <a:rPr dirty="0" sz="110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students</a:t>
            </a:r>
            <a:r>
              <a:rPr dirty="0" sz="1100" spc="-4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at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LNCT group</a:t>
            </a:r>
            <a:r>
              <a:rPr dirty="0" sz="1100" spc="-5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of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colleges,</a:t>
            </a:r>
            <a:r>
              <a:rPr dirty="0" sz="110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currently</a:t>
            </a:r>
            <a:r>
              <a:rPr dirty="0" sz="1100" spc="-4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studying</a:t>
            </a:r>
            <a:r>
              <a:rPr dirty="0" sz="110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in</a:t>
            </a:r>
            <a:r>
              <a:rPr dirty="0" sz="110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the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1st</a:t>
            </a:r>
            <a:r>
              <a:rPr dirty="0" sz="1100" spc="-4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year</a:t>
            </a:r>
            <a:r>
              <a:rPr dirty="0" sz="1100" spc="-1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of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the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computer</a:t>
            </a:r>
            <a:r>
              <a:rPr dirty="0" sz="1100" spc="-5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science</a:t>
            </a:r>
            <a:r>
              <a:rPr dirty="0" sz="110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and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data</a:t>
            </a:r>
            <a:r>
              <a:rPr dirty="0" sz="110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science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branch.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We</a:t>
            </a:r>
            <a:r>
              <a:rPr dirty="0" sz="1100" spc="-6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believe</a:t>
            </a:r>
            <a:r>
              <a:rPr dirty="0" sz="1100" spc="1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in</a:t>
            </a:r>
            <a:r>
              <a:rPr dirty="0" sz="1100" spc="-1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continuous</a:t>
            </a:r>
            <a:r>
              <a:rPr dirty="0" sz="110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learning,</a:t>
            </a:r>
            <a:r>
              <a:rPr dirty="0" sz="110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87922A"/>
                </a:solidFill>
                <a:latin typeface="Arial MT"/>
                <a:cs typeface="Arial MT"/>
              </a:rPr>
              <a:t>adaptability,</a:t>
            </a:r>
            <a:r>
              <a:rPr dirty="0" sz="1100" spc="-2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and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87922A"/>
                </a:solidFill>
                <a:latin typeface="Arial MT"/>
                <a:cs typeface="Arial MT"/>
              </a:rPr>
              <a:t>pushing</a:t>
            </a:r>
            <a:endParaRPr sz="1100">
              <a:latin typeface="Arial MT"/>
              <a:cs typeface="Arial MT"/>
            </a:endParaRPr>
          </a:p>
          <a:p>
            <a:pPr marL="501650">
              <a:lnSpc>
                <a:spcPct val="100000"/>
              </a:lnSpc>
            </a:pP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boundaries.</a:t>
            </a:r>
            <a:r>
              <a:rPr dirty="0" sz="110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Our</a:t>
            </a:r>
            <a:r>
              <a:rPr dirty="0" sz="1100" spc="-4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journey</a:t>
            </a:r>
            <a:r>
              <a:rPr dirty="0" sz="110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is</a:t>
            </a:r>
            <a:r>
              <a:rPr dirty="0" sz="1100" spc="-1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just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beginning,</a:t>
            </a:r>
            <a:r>
              <a:rPr dirty="0" sz="1100" spc="-3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and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we’re</a:t>
            </a:r>
            <a:r>
              <a:rPr dirty="0" sz="1100" spc="-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excited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to</a:t>
            </a:r>
            <a:r>
              <a:rPr dirty="0" sz="1100" spc="-3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make</a:t>
            </a:r>
            <a:r>
              <a:rPr dirty="0" sz="1100" spc="-50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87922A"/>
                </a:solidFill>
                <a:latin typeface="Arial MT"/>
                <a:cs typeface="Arial MT"/>
              </a:rPr>
              <a:t>a</a:t>
            </a:r>
            <a:r>
              <a:rPr dirty="0" sz="1100" spc="-25">
                <a:solidFill>
                  <a:srgbClr val="87922A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87922A"/>
                </a:solidFill>
                <a:latin typeface="Arial MT"/>
                <a:cs typeface="Arial MT"/>
              </a:rPr>
              <a:t>difference.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7452359" y="4789930"/>
            <a:ext cx="552450" cy="293370"/>
            <a:chOff x="7452359" y="4789930"/>
            <a:chExt cx="552450" cy="293370"/>
          </a:xfrm>
        </p:grpSpPr>
        <p:pic>
          <p:nvPicPr>
            <p:cNvPr id="62" name="object 6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2359" y="4789930"/>
              <a:ext cx="360425" cy="29337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4383" y="4789930"/>
              <a:ext cx="360425" cy="293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17630"/>
            <a:ext cx="2291715" cy="1226185"/>
            <a:chOff x="0" y="3917630"/>
            <a:chExt cx="2291715" cy="1226185"/>
          </a:xfrm>
        </p:grpSpPr>
        <p:sp>
          <p:nvSpPr>
            <p:cNvPr id="3" name="object 3" descr=""/>
            <p:cNvSpPr/>
            <p:nvPr/>
          </p:nvSpPr>
          <p:spPr>
            <a:xfrm>
              <a:off x="0" y="3917630"/>
              <a:ext cx="1849755" cy="1226185"/>
            </a:xfrm>
            <a:custGeom>
              <a:avLst/>
              <a:gdLst/>
              <a:ahLst/>
              <a:cxnLst/>
              <a:rect l="l" t="t" r="r" b="b"/>
              <a:pathLst>
                <a:path w="1849755" h="1226185">
                  <a:moveTo>
                    <a:pt x="30169" y="0"/>
                  </a:moveTo>
                  <a:lnTo>
                    <a:pt x="0" y="1102"/>
                  </a:lnTo>
                  <a:lnTo>
                    <a:pt x="0" y="1052952"/>
                  </a:lnTo>
                  <a:lnTo>
                    <a:pt x="13954" y="1063245"/>
                  </a:lnTo>
                  <a:lnTo>
                    <a:pt x="50431" y="1093700"/>
                  </a:lnTo>
                  <a:lnTo>
                    <a:pt x="78790" y="1122195"/>
                  </a:lnTo>
                  <a:lnTo>
                    <a:pt x="115886" y="1175385"/>
                  </a:lnTo>
                  <a:lnTo>
                    <a:pt x="135728" y="1221351"/>
                  </a:lnTo>
                  <a:lnTo>
                    <a:pt x="136851" y="1225868"/>
                  </a:lnTo>
                  <a:lnTo>
                    <a:pt x="1832539" y="1225867"/>
                  </a:lnTo>
                  <a:lnTo>
                    <a:pt x="1838960" y="1201806"/>
                  </a:lnTo>
                  <a:lnTo>
                    <a:pt x="1847560" y="1146624"/>
                  </a:lnTo>
                  <a:lnTo>
                    <a:pt x="1849298" y="1092423"/>
                  </a:lnTo>
                  <a:lnTo>
                    <a:pt x="1844468" y="1039565"/>
                  </a:lnTo>
                  <a:lnTo>
                    <a:pt x="1833362" y="988412"/>
                  </a:lnTo>
                  <a:lnTo>
                    <a:pt x="1816273" y="939327"/>
                  </a:lnTo>
                  <a:lnTo>
                    <a:pt x="1793494" y="892672"/>
                  </a:lnTo>
                  <a:lnTo>
                    <a:pt x="1781510" y="857623"/>
                  </a:lnTo>
                  <a:lnTo>
                    <a:pt x="1765919" y="823765"/>
                  </a:lnTo>
                  <a:lnTo>
                    <a:pt x="1746970" y="791445"/>
                  </a:lnTo>
                  <a:lnTo>
                    <a:pt x="1731899" y="770650"/>
                  </a:lnTo>
                  <a:lnTo>
                    <a:pt x="1035900" y="770650"/>
                  </a:lnTo>
                  <a:lnTo>
                    <a:pt x="987398" y="763128"/>
                  </a:lnTo>
                  <a:lnTo>
                    <a:pt x="943249" y="745083"/>
                  </a:lnTo>
                  <a:lnTo>
                    <a:pt x="903145" y="718519"/>
                  </a:lnTo>
                  <a:lnTo>
                    <a:pt x="866783" y="685441"/>
                  </a:lnTo>
                  <a:lnTo>
                    <a:pt x="833856" y="647854"/>
                  </a:lnTo>
                  <a:lnTo>
                    <a:pt x="804566" y="608709"/>
                  </a:lnTo>
                  <a:lnTo>
                    <a:pt x="777388" y="568166"/>
                  </a:lnTo>
                  <a:lnTo>
                    <a:pt x="752110" y="527426"/>
                  </a:lnTo>
                  <a:lnTo>
                    <a:pt x="728514" y="487689"/>
                  </a:lnTo>
                  <a:lnTo>
                    <a:pt x="706386" y="450153"/>
                  </a:lnTo>
                  <a:lnTo>
                    <a:pt x="686129" y="415379"/>
                  </a:lnTo>
                  <a:lnTo>
                    <a:pt x="663708" y="381474"/>
                  </a:lnTo>
                  <a:lnTo>
                    <a:pt x="639610" y="348337"/>
                  </a:lnTo>
                  <a:lnTo>
                    <a:pt x="614324" y="315863"/>
                  </a:lnTo>
                  <a:lnTo>
                    <a:pt x="582469" y="277819"/>
                  </a:lnTo>
                  <a:lnTo>
                    <a:pt x="548949" y="241403"/>
                  </a:lnTo>
                  <a:lnTo>
                    <a:pt x="513802" y="206804"/>
                  </a:lnTo>
                  <a:lnTo>
                    <a:pt x="477063" y="174211"/>
                  </a:lnTo>
                  <a:lnTo>
                    <a:pt x="438769" y="143811"/>
                  </a:lnTo>
                  <a:lnTo>
                    <a:pt x="398957" y="115793"/>
                  </a:lnTo>
                  <a:lnTo>
                    <a:pt x="357663" y="90346"/>
                  </a:lnTo>
                  <a:lnTo>
                    <a:pt x="314923" y="67657"/>
                  </a:lnTo>
                  <a:lnTo>
                    <a:pt x="270774" y="47915"/>
                  </a:lnTo>
                  <a:lnTo>
                    <a:pt x="225253" y="31308"/>
                  </a:lnTo>
                  <a:lnTo>
                    <a:pt x="178395" y="18025"/>
                  </a:lnTo>
                  <a:lnTo>
                    <a:pt x="130237" y="8253"/>
                  </a:lnTo>
                  <a:lnTo>
                    <a:pt x="80816" y="2182"/>
                  </a:lnTo>
                  <a:lnTo>
                    <a:pt x="30169" y="0"/>
                  </a:lnTo>
                  <a:close/>
                </a:path>
                <a:path w="1849755" h="1226185">
                  <a:moveTo>
                    <a:pt x="1435608" y="628461"/>
                  </a:moveTo>
                  <a:lnTo>
                    <a:pt x="1392682" y="630672"/>
                  </a:lnTo>
                  <a:lnTo>
                    <a:pt x="1352804" y="639599"/>
                  </a:lnTo>
                  <a:lnTo>
                    <a:pt x="1302323" y="658579"/>
                  </a:lnTo>
                  <a:lnTo>
                    <a:pt x="1265387" y="674253"/>
                  </a:lnTo>
                  <a:lnTo>
                    <a:pt x="1163076" y="732394"/>
                  </a:lnTo>
                  <a:lnTo>
                    <a:pt x="1122562" y="752694"/>
                  </a:lnTo>
                  <a:lnTo>
                    <a:pt x="1080313" y="766603"/>
                  </a:lnTo>
                  <a:lnTo>
                    <a:pt x="1035900" y="770650"/>
                  </a:lnTo>
                  <a:lnTo>
                    <a:pt x="1731899" y="770650"/>
                  </a:lnTo>
                  <a:lnTo>
                    <a:pt x="1694652" y="727652"/>
                  </a:lnTo>
                  <a:lnTo>
                    <a:pt x="1660305" y="698264"/>
                  </a:lnTo>
                  <a:lnTo>
                    <a:pt x="1622110" y="673350"/>
                  </a:lnTo>
                  <a:lnTo>
                    <a:pt x="1580305" y="653411"/>
                  </a:lnTo>
                  <a:lnTo>
                    <a:pt x="1535128" y="638948"/>
                  </a:lnTo>
                  <a:lnTo>
                    <a:pt x="1486816" y="630464"/>
                  </a:lnTo>
                  <a:lnTo>
                    <a:pt x="1435608" y="628461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99872" y="3931920"/>
              <a:ext cx="528955" cy="1041400"/>
            </a:xfrm>
            <a:custGeom>
              <a:avLst/>
              <a:gdLst/>
              <a:ahLst/>
              <a:cxnLst/>
              <a:rect l="l" t="t" r="r" b="b"/>
              <a:pathLst>
                <a:path w="528955" h="1041400">
                  <a:moveTo>
                    <a:pt x="265099" y="0"/>
                  </a:moveTo>
                  <a:lnTo>
                    <a:pt x="219472" y="6128"/>
                  </a:lnTo>
                  <a:lnTo>
                    <a:pt x="178462" y="23395"/>
                  </a:lnTo>
                  <a:lnTo>
                    <a:pt x="143711" y="50122"/>
                  </a:lnTo>
                  <a:lnTo>
                    <a:pt x="116858" y="84630"/>
                  </a:lnTo>
                  <a:lnTo>
                    <a:pt x="99544" y="125243"/>
                  </a:lnTo>
                  <a:lnTo>
                    <a:pt x="93408" y="170281"/>
                  </a:lnTo>
                  <a:lnTo>
                    <a:pt x="94094" y="183409"/>
                  </a:lnTo>
                  <a:lnTo>
                    <a:pt x="95808" y="196024"/>
                  </a:lnTo>
                  <a:lnTo>
                    <a:pt x="100266" y="219709"/>
                  </a:lnTo>
                  <a:lnTo>
                    <a:pt x="104024" y="232907"/>
                  </a:lnTo>
                  <a:lnTo>
                    <a:pt x="106621" y="245973"/>
                  </a:lnTo>
                  <a:lnTo>
                    <a:pt x="98017" y="300453"/>
                  </a:lnTo>
                  <a:lnTo>
                    <a:pt x="71189" y="347612"/>
                  </a:lnTo>
                  <a:lnTo>
                    <a:pt x="54940" y="369392"/>
                  </a:lnTo>
                  <a:lnTo>
                    <a:pt x="35345" y="397455"/>
                  </a:lnTo>
                  <a:lnTo>
                    <a:pt x="17683" y="427066"/>
                  </a:lnTo>
                  <a:lnTo>
                    <a:pt x="4914" y="459767"/>
                  </a:lnTo>
                  <a:lnTo>
                    <a:pt x="0" y="497103"/>
                  </a:lnTo>
                  <a:lnTo>
                    <a:pt x="5902" y="537375"/>
                  </a:lnTo>
                  <a:lnTo>
                    <a:pt x="21462" y="571084"/>
                  </a:lnTo>
                  <a:lnTo>
                    <a:pt x="43462" y="600416"/>
                  </a:lnTo>
                  <a:lnTo>
                    <a:pt x="90526" y="651246"/>
                  </a:lnTo>
                  <a:lnTo>
                    <a:pt x="109540" y="675965"/>
                  </a:lnTo>
                  <a:lnTo>
                    <a:pt x="123920" y="703258"/>
                  </a:lnTo>
                  <a:lnTo>
                    <a:pt x="131864" y="734669"/>
                  </a:lnTo>
                  <a:lnTo>
                    <a:pt x="131754" y="751490"/>
                  </a:lnTo>
                  <a:lnTo>
                    <a:pt x="127912" y="767283"/>
                  </a:lnTo>
                  <a:lnTo>
                    <a:pt x="121239" y="782561"/>
                  </a:lnTo>
                  <a:lnTo>
                    <a:pt x="112636" y="797839"/>
                  </a:lnTo>
                  <a:lnTo>
                    <a:pt x="104566" y="813388"/>
                  </a:lnTo>
                  <a:lnTo>
                    <a:pt x="97524" y="829586"/>
                  </a:lnTo>
                  <a:lnTo>
                    <a:pt x="92542" y="847074"/>
                  </a:lnTo>
                  <a:lnTo>
                    <a:pt x="90652" y="866495"/>
                  </a:lnTo>
                  <a:lnTo>
                    <a:pt x="96897" y="912791"/>
                  </a:lnTo>
                  <a:lnTo>
                    <a:pt x="114512" y="954432"/>
                  </a:lnTo>
                  <a:lnTo>
                    <a:pt x="141819" y="989741"/>
                  </a:lnTo>
                  <a:lnTo>
                    <a:pt x="177138" y="1017039"/>
                  </a:lnTo>
                  <a:lnTo>
                    <a:pt x="218791" y="1034649"/>
                  </a:lnTo>
                  <a:lnTo>
                    <a:pt x="265099" y="1040891"/>
                  </a:lnTo>
                  <a:lnTo>
                    <a:pt x="310829" y="1034649"/>
                  </a:lnTo>
                  <a:lnTo>
                    <a:pt x="352095" y="1017039"/>
                  </a:lnTo>
                  <a:lnTo>
                    <a:pt x="387180" y="989741"/>
                  </a:lnTo>
                  <a:lnTo>
                    <a:pt x="414366" y="954432"/>
                  </a:lnTo>
                  <a:lnTo>
                    <a:pt x="431936" y="912791"/>
                  </a:lnTo>
                  <a:lnTo>
                    <a:pt x="438175" y="866495"/>
                  </a:lnTo>
                  <a:lnTo>
                    <a:pt x="436028" y="846859"/>
                  </a:lnTo>
                  <a:lnTo>
                    <a:pt x="430274" y="828898"/>
                  </a:lnTo>
                  <a:lnTo>
                    <a:pt x="421946" y="812226"/>
                  </a:lnTo>
                  <a:lnTo>
                    <a:pt x="403059" y="781977"/>
                  </a:lnTo>
                  <a:lnTo>
                    <a:pt x="395589" y="767110"/>
                  </a:lnTo>
                  <a:lnTo>
                    <a:pt x="391210" y="751469"/>
                  </a:lnTo>
                  <a:lnTo>
                    <a:pt x="391464" y="734669"/>
                  </a:lnTo>
                  <a:lnTo>
                    <a:pt x="399644" y="703258"/>
                  </a:lnTo>
                  <a:lnTo>
                    <a:pt x="414647" y="675965"/>
                  </a:lnTo>
                  <a:lnTo>
                    <a:pt x="434543" y="651246"/>
                  </a:lnTo>
                  <a:lnTo>
                    <a:pt x="457403" y="627557"/>
                  </a:lnTo>
                  <a:lnTo>
                    <a:pt x="483050" y="600416"/>
                  </a:lnTo>
                  <a:lnTo>
                    <a:pt x="505993" y="571084"/>
                  </a:lnTo>
                  <a:lnTo>
                    <a:pt x="522497" y="537375"/>
                  </a:lnTo>
                  <a:lnTo>
                    <a:pt x="528828" y="497103"/>
                  </a:lnTo>
                  <a:lnTo>
                    <a:pt x="524106" y="459767"/>
                  </a:lnTo>
                  <a:lnTo>
                    <a:pt x="511659" y="427066"/>
                  </a:lnTo>
                  <a:lnTo>
                    <a:pt x="494061" y="397455"/>
                  </a:lnTo>
                  <a:lnTo>
                    <a:pt x="473887" y="369392"/>
                  </a:lnTo>
                  <a:lnTo>
                    <a:pt x="457638" y="347612"/>
                  </a:lnTo>
                  <a:lnTo>
                    <a:pt x="442807" y="324934"/>
                  </a:lnTo>
                  <a:lnTo>
                    <a:pt x="430810" y="300453"/>
                  </a:lnTo>
                  <a:lnTo>
                    <a:pt x="423062" y="273265"/>
                  </a:lnTo>
                  <a:lnTo>
                    <a:pt x="421412" y="259297"/>
                  </a:lnTo>
                  <a:lnTo>
                    <a:pt x="422206" y="245973"/>
                  </a:lnTo>
                  <a:lnTo>
                    <a:pt x="424803" y="232907"/>
                  </a:lnTo>
                  <a:lnTo>
                    <a:pt x="428561" y="219709"/>
                  </a:lnTo>
                  <a:lnTo>
                    <a:pt x="433019" y="196024"/>
                  </a:lnTo>
                  <a:lnTo>
                    <a:pt x="434733" y="183409"/>
                  </a:lnTo>
                  <a:lnTo>
                    <a:pt x="435419" y="170281"/>
                  </a:lnTo>
                  <a:lnTo>
                    <a:pt x="429289" y="125243"/>
                  </a:lnTo>
                  <a:lnTo>
                    <a:pt x="412019" y="84630"/>
                  </a:lnTo>
                  <a:lnTo>
                    <a:pt x="385287" y="50122"/>
                  </a:lnTo>
                  <a:lnTo>
                    <a:pt x="350771" y="23395"/>
                  </a:lnTo>
                  <a:lnTo>
                    <a:pt x="310149" y="6128"/>
                  </a:lnTo>
                  <a:lnTo>
                    <a:pt x="265099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58952" y="3938016"/>
              <a:ext cx="154305" cy="1205865"/>
            </a:xfrm>
            <a:custGeom>
              <a:avLst/>
              <a:gdLst/>
              <a:ahLst/>
              <a:cxnLst/>
              <a:rect l="l" t="t" r="r" b="b"/>
              <a:pathLst>
                <a:path w="154305" h="1205864">
                  <a:moveTo>
                    <a:pt x="153924" y="538187"/>
                  </a:moveTo>
                  <a:lnTo>
                    <a:pt x="146989" y="527304"/>
                  </a:lnTo>
                  <a:lnTo>
                    <a:pt x="12192" y="615251"/>
                  </a:lnTo>
                  <a:lnTo>
                    <a:pt x="12192" y="484454"/>
                  </a:lnTo>
                  <a:lnTo>
                    <a:pt x="112776" y="409130"/>
                  </a:lnTo>
                  <a:lnTo>
                    <a:pt x="106489" y="399288"/>
                  </a:lnTo>
                  <a:lnTo>
                    <a:pt x="12192" y="469506"/>
                  </a:lnTo>
                  <a:lnTo>
                    <a:pt x="12192" y="360845"/>
                  </a:lnTo>
                  <a:lnTo>
                    <a:pt x="82296" y="302463"/>
                  </a:lnTo>
                  <a:lnTo>
                    <a:pt x="74256" y="292608"/>
                  </a:lnTo>
                  <a:lnTo>
                    <a:pt x="12192" y="34563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205484"/>
                  </a:lnTo>
                  <a:lnTo>
                    <a:pt x="12192" y="1205484"/>
                  </a:lnTo>
                  <a:lnTo>
                    <a:pt x="12192" y="629513"/>
                  </a:lnTo>
                  <a:lnTo>
                    <a:pt x="153924" y="538187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9872" y="3941064"/>
              <a:ext cx="259079" cy="1031875"/>
            </a:xfrm>
            <a:custGeom>
              <a:avLst/>
              <a:gdLst/>
              <a:ahLst/>
              <a:cxnLst/>
              <a:rect l="l" t="t" r="r" b="b"/>
              <a:pathLst>
                <a:path w="259079" h="1031875">
                  <a:moveTo>
                    <a:pt x="208089" y="0"/>
                  </a:moveTo>
                  <a:lnTo>
                    <a:pt x="164252" y="23012"/>
                  </a:lnTo>
                  <a:lnTo>
                    <a:pt x="129198" y="57356"/>
                  </a:lnTo>
                  <a:lnTo>
                    <a:pt x="104996" y="100458"/>
                  </a:lnTo>
                  <a:lnTo>
                    <a:pt x="93713" y="149745"/>
                  </a:lnTo>
                  <a:lnTo>
                    <a:pt x="93713" y="160743"/>
                  </a:lnTo>
                  <a:lnTo>
                    <a:pt x="98358" y="198605"/>
                  </a:lnTo>
                  <a:lnTo>
                    <a:pt x="103420" y="219682"/>
                  </a:lnTo>
                  <a:lnTo>
                    <a:pt x="105597" y="229427"/>
                  </a:lnTo>
                  <a:lnTo>
                    <a:pt x="106997" y="239174"/>
                  </a:lnTo>
                  <a:lnTo>
                    <a:pt x="107492" y="248666"/>
                  </a:lnTo>
                  <a:lnTo>
                    <a:pt x="107492" y="258279"/>
                  </a:lnTo>
                  <a:lnTo>
                    <a:pt x="86304" y="315466"/>
                  </a:lnTo>
                  <a:lnTo>
                    <a:pt x="55118" y="359943"/>
                  </a:lnTo>
                  <a:lnTo>
                    <a:pt x="35463" y="388023"/>
                  </a:lnTo>
                  <a:lnTo>
                    <a:pt x="17743" y="417647"/>
                  </a:lnTo>
                  <a:lnTo>
                    <a:pt x="4931" y="450360"/>
                  </a:lnTo>
                  <a:lnTo>
                    <a:pt x="0" y="487705"/>
                  </a:lnTo>
                  <a:lnTo>
                    <a:pt x="5921" y="527999"/>
                  </a:lnTo>
                  <a:lnTo>
                    <a:pt x="21534" y="561722"/>
                  </a:lnTo>
                  <a:lnTo>
                    <a:pt x="43607" y="591066"/>
                  </a:lnTo>
                  <a:lnTo>
                    <a:pt x="90828" y="641921"/>
                  </a:lnTo>
                  <a:lnTo>
                    <a:pt x="109904" y="666651"/>
                  </a:lnTo>
                  <a:lnTo>
                    <a:pt x="124329" y="693957"/>
                  </a:lnTo>
                  <a:lnTo>
                    <a:pt x="132295" y="725385"/>
                  </a:lnTo>
                  <a:lnTo>
                    <a:pt x="132295" y="728129"/>
                  </a:lnTo>
                  <a:lnTo>
                    <a:pt x="133680" y="730872"/>
                  </a:lnTo>
                  <a:lnTo>
                    <a:pt x="133680" y="733628"/>
                  </a:lnTo>
                  <a:lnTo>
                    <a:pt x="131415" y="748393"/>
                  </a:lnTo>
                  <a:lnTo>
                    <a:pt x="126957" y="762133"/>
                  </a:lnTo>
                  <a:lnTo>
                    <a:pt x="120691" y="775358"/>
                  </a:lnTo>
                  <a:lnTo>
                    <a:pt x="113004" y="788581"/>
                  </a:lnTo>
                  <a:lnTo>
                    <a:pt x="104909" y="804140"/>
                  </a:lnTo>
                  <a:lnTo>
                    <a:pt x="97847" y="820346"/>
                  </a:lnTo>
                  <a:lnTo>
                    <a:pt x="92852" y="837844"/>
                  </a:lnTo>
                  <a:lnTo>
                    <a:pt x="90957" y="857275"/>
                  </a:lnTo>
                  <a:lnTo>
                    <a:pt x="96903" y="902922"/>
                  </a:lnTo>
                  <a:lnTo>
                    <a:pt x="113719" y="944029"/>
                  </a:lnTo>
                  <a:lnTo>
                    <a:pt x="139876" y="979030"/>
                  </a:lnTo>
                  <a:lnTo>
                    <a:pt x="173842" y="1006360"/>
                  </a:lnTo>
                  <a:lnTo>
                    <a:pt x="214087" y="1024454"/>
                  </a:lnTo>
                  <a:lnTo>
                    <a:pt x="259079" y="1031748"/>
                  </a:lnTo>
                  <a:lnTo>
                    <a:pt x="259079" y="846277"/>
                  </a:lnTo>
                  <a:lnTo>
                    <a:pt x="235932" y="820152"/>
                  </a:lnTo>
                  <a:lnTo>
                    <a:pt x="218600" y="789778"/>
                  </a:lnTo>
                  <a:lnTo>
                    <a:pt x="207728" y="756055"/>
                  </a:lnTo>
                  <a:lnTo>
                    <a:pt x="203962" y="719886"/>
                  </a:lnTo>
                  <a:lnTo>
                    <a:pt x="205878" y="700270"/>
                  </a:lnTo>
                  <a:lnTo>
                    <a:pt x="211023" y="682453"/>
                  </a:lnTo>
                  <a:lnTo>
                    <a:pt x="218492" y="666180"/>
                  </a:lnTo>
                  <a:lnTo>
                    <a:pt x="227380" y="651192"/>
                  </a:lnTo>
                  <a:lnTo>
                    <a:pt x="235218" y="635912"/>
                  </a:lnTo>
                  <a:lnTo>
                    <a:pt x="241507" y="620628"/>
                  </a:lnTo>
                  <a:lnTo>
                    <a:pt x="245213" y="604827"/>
                  </a:lnTo>
                  <a:lnTo>
                    <a:pt x="245300" y="587997"/>
                  </a:lnTo>
                  <a:lnTo>
                    <a:pt x="237334" y="556570"/>
                  </a:lnTo>
                  <a:lnTo>
                    <a:pt x="222907" y="529267"/>
                  </a:lnTo>
                  <a:lnTo>
                    <a:pt x="203827" y="504538"/>
                  </a:lnTo>
                  <a:lnTo>
                    <a:pt x="181902" y="480834"/>
                  </a:lnTo>
                  <a:lnTo>
                    <a:pt x="157185" y="453490"/>
                  </a:lnTo>
                  <a:lnTo>
                    <a:pt x="135051" y="423825"/>
                  </a:lnTo>
                  <a:lnTo>
                    <a:pt x="119119" y="390039"/>
                  </a:lnTo>
                  <a:lnTo>
                    <a:pt x="113004" y="350329"/>
                  </a:lnTo>
                  <a:lnTo>
                    <a:pt x="117935" y="312205"/>
                  </a:lnTo>
                  <a:lnTo>
                    <a:pt x="130748" y="279231"/>
                  </a:lnTo>
                  <a:lnTo>
                    <a:pt x="148467" y="249863"/>
                  </a:lnTo>
                  <a:lnTo>
                    <a:pt x="168122" y="222554"/>
                  </a:lnTo>
                  <a:lnTo>
                    <a:pt x="184423" y="200556"/>
                  </a:lnTo>
                  <a:lnTo>
                    <a:pt x="199304" y="177396"/>
                  </a:lnTo>
                  <a:lnTo>
                    <a:pt x="211342" y="152431"/>
                  </a:lnTo>
                  <a:lnTo>
                    <a:pt x="219113" y="125018"/>
                  </a:lnTo>
                  <a:lnTo>
                    <a:pt x="220773" y="111819"/>
                  </a:lnTo>
                  <a:lnTo>
                    <a:pt x="219976" y="98747"/>
                  </a:lnTo>
                  <a:lnTo>
                    <a:pt x="217370" y="85415"/>
                  </a:lnTo>
                  <a:lnTo>
                    <a:pt x="213601" y="71437"/>
                  </a:lnTo>
                  <a:lnTo>
                    <a:pt x="211363" y="60638"/>
                  </a:lnTo>
                  <a:lnTo>
                    <a:pt x="209126" y="48939"/>
                  </a:lnTo>
                  <a:lnTo>
                    <a:pt x="207405" y="36468"/>
                  </a:lnTo>
                  <a:lnTo>
                    <a:pt x="206717" y="23355"/>
                  </a:lnTo>
                  <a:lnTo>
                    <a:pt x="206717" y="8242"/>
                  </a:lnTo>
                  <a:lnTo>
                    <a:pt x="208089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4" y="4799076"/>
              <a:ext cx="166115" cy="17373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42348" y="4797552"/>
              <a:ext cx="909319" cy="346075"/>
            </a:xfrm>
            <a:custGeom>
              <a:avLst/>
              <a:gdLst/>
              <a:ahLst/>
              <a:cxnLst/>
              <a:rect l="l" t="t" r="r" b="b"/>
              <a:pathLst>
                <a:path w="909319" h="346075">
                  <a:moveTo>
                    <a:pt x="457826" y="0"/>
                  </a:moveTo>
                  <a:lnTo>
                    <a:pt x="410868" y="4421"/>
                  </a:lnTo>
                  <a:lnTo>
                    <a:pt x="366632" y="17219"/>
                  </a:lnTo>
                  <a:lnTo>
                    <a:pt x="325890" y="37692"/>
                  </a:lnTo>
                  <a:lnTo>
                    <a:pt x="289419" y="65138"/>
                  </a:lnTo>
                  <a:lnTo>
                    <a:pt x="257991" y="98857"/>
                  </a:lnTo>
                  <a:lnTo>
                    <a:pt x="232381" y="138147"/>
                  </a:lnTo>
                  <a:lnTo>
                    <a:pt x="213364" y="182308"/>
                  </a:lnTo>
                  <a:lnTo>
                    <a:pt x="164895" y="192021"/>
                  </a:lnTo>
                  <a:lnTo>
                    <a:pt x="120211" y="210582"/>
                  </a:lnTo>
                  <a:lnTo>
                    <a:pt x="80092" y="237157"/>
                  </a:lnTo>
                  <a:lnTo>
                    <a:pt x="45316" y="270911"/>
                  </a:lnTo>
                  <a:lnTo>
                    <a:pt x="16662" y="311009"/>
                  </a:lnTo>
                  <a:lnTo>
                    <a:pt x="0" y="345946"/>
                  </a:lnTo>
                  <a:lnTo>
                    <a:pt x="908836" y="345946"/>
                  </a:lnTo>
                  <a:lnTo>
                    <a:pt x="901058" y="304444"/>
                  </a:lnTo>
                  <a:lnTo>
                    <a:pt x="882767" y="256934"/>
                  </a:lnTo>
                  <a:lnTo>
                    <a:pt x="857014" y="215312"/>
                  </a:lnTo>
                  <a:lnTo>
                    <a:pt x="824850" y="180804"/>
                  </a:lnTo>
                  <a:lnTo>
                    <a:pt x="787325" y="154637"/>
                  </a:lnTo>
                  <a:lnTo>
                    <a:pt x="745490" y="138038"/>
                  </a:lnTo>
                  <a:lnTo>
                    <a:pt x="700396" y="132232"/>
                  </a:lnTo>
                  <a:lnTo>
                    <a:pt x="694427" y="132232"/>
                  </a:lnTo>
                  <a:lnTo>
                    <a:pt x="688331" y="134226"/>
                  </a:lnTo>
                  <a:lnTo>
                    <a:pt x="682362" y="134226"/>
                  </a:lnTo>
                  <a:lnTo>
                    <a:pt x="656267" y="96458"/>
                  </a:lnTo>
                  <a:lnTo>
                    <a:pt x="624601" y="63810"/>
                  </a:lnTo>
                  <a:lnTo>
                    <a:pt x="588144" y="37061"/>
                  </a:lnTo>
                  <a:lnTo>
                    <a:pt x="547676" y="16991"/>
                  </a:lnTo>
                  <a:lnTo>
                    <a:pt x="503977" y="4377"/>
                  </a:lnTo>
                  <a:lnTo>
                    <a:pt x="457826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82783" y="4797552"/>
              <a:ext cx="909319" cy="346075"/>
            </a:xfrm>
            <a:custGeom>
              <a:avLst/>
              <a:gdLst/>
              <a:ahLst/>
              <a:cxnLst/>
              <a:rect l="l" t="t" r="r" b="b"/>
              <a:pathLst>
                <a:path w="909319" h="346075">
                  <a:moveTo>
                    <a:pt x="457827" y="0"/>
                  </a:moveTo>
                  <a:lnTo>
                    <a:pt x="410868" y="4421"/>
                  </a:lnTo>
                  <a:lnTo>
                    <a:pt x="366628" y="17219"/>
                  </a:lnTo>
                  <a:lnTo>
                    <a:pt x="325883" y="37692"/>
                  </a:lnTo>
                  <a:lnTo>
                    <a:pt x="289407" y="65138"/>
                  </a:lnTo>
                  <a:lnTo>
                    <a:pt x="257977" y="98857"/>
                  </a:lnTo>
                  <a:lnTo>
                    <a:pt x="232367" y="138147"/>
                  </a:lnTo>
                  <a:lnTo>
                    <a:pt x="213352" y="182308"/>
                  </a:lnTo>
                  <a:lnTo>
                    <a:pt x="164884" y="192021"/>
                  </a:lnTo>
                  <a:lnTo>
                    <a:pt x="120200" y="210582"/>
                  </a:lnTo>
                  <a:lnTo>
                    <a:pt x="80082" y="237157"/>
                  </a:lnTo>
                  <a:lnTo>
                    <a:pt x="45308" y="270911"/>
                  </a:lnTo>
                  <a:lnTo>
                    <a:pt x="16658" y="311009"/>
                  </a:lnTo>
                  <a:lnTo>
                    <a:pt x="0" y="345946"/>
                  </a:lnTo>
                  <a:lnTo>
                    <a:pt x="908837" y="345946"/>
                  </a:lnTo>
                  <a:lnTo>
                    <a:pt x="901059" y="304444"/>
                  </a:lnTo>
                  <a:lnTo>
                    <a:pt x="882768" y="256934"/>
                  </a:lnTo>
                  <a:lnTo>
                    <a:pt x="857016" y="215312"/>
                  </a:lnTo>
                  <a:lnTo>
                    <a:pt x="824851" y="180804"/>
                  </a:lnTo>
                  <a:lnTo>
                    <a:pt x="787326" y="154637"/>
                  </a:lnTo>
                  <a:lnTo>
                    <a:pt x="745491" y="138038"/>
                  </a:lnTo>
                  <a:lnTo>
                    <a:pt x="700397" y="132232"/>
                  </a:lnTo>
                  <a:lnTo>
                    <a:pt x="694428" y="132232"/>
                  </a:lnTo>
                  <a:lnTo>
                    <a:pt x="688332" y="134226"/>
                  </a:lnTo>
                  <a:lnTo>
                    <a:pt x="682363" y="134226"/>
                  </a:lnTo>
                  <a:lnTo>
                    <a:pt x="656268" y="96458"/>
                  </a:lnTo>
                  <a:lnTo>
                    <a:pt x="624602" y="63810"/>
                  </a:lnTo>
                  <a:lnTo>
                    <a:pt x="588145" y="37061"/>
                  </a:lnTo>
                  <a:lnTo>
                    <a:pt x="547678" y="16991"/>
                  </a:lnTo>
                  <a:lnTo>
                    <a:pt x="503978" y="4377"/>
                  </a:lnTo>
                  <a:lnTo>
                    <a:pt x="457827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47088" y="4875275"/>
              <a:ext cx="17145" cy="268605"/>
            </a:xfrm>
            <a:custGeom>
              <a:avLst/>
              <a:gdLst/>
              <a:ahLst/>
              <a:cxnLst/>
              <a:rect l="l" t="t" r="r" b="b"/>
              <a:pathLst>
                <a:path w="17144" h="268604">
                  <a:moveTo>
                    <a:pt x="16763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16763" y="2682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47088" y="4875276"/>
              <a:ext cx="17145" cy="268605"/>
            </a:xfrm>
            <a:custGeom>
              <a:avLst/>
              <a:gdLst/>
              <a:ahLst/>
              <a:cxnLst/>
              <a:rect l="l" t="t" r="r" b="b"/>
              <a:pathLst>
                <a:path w="17144" h="268604">
                  <a:moveTo>
                    <a:pt x="0" y="0"/>
                  </a:moveTo>
                  <a:lnTo>
                    <a:pt x="0" y="268222"/>
                  </a:lnTo>
                  <a:lnTo>
                    <a:pt x="16763" y="268222"/>
                  </a:lnTo>
                  <a:lnTo>
                    <a:pt x="16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95" y="4879848"/>
              <a:ext cx="268224" cy="254508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7889356" y="-14287"/>
            <a:ext cx="1269365" cy="1303020"/>
            <a:chOff x="7889356" y="-14287"/>
            <a:chExt cx="1269365" cy="1303020"/>
          </a:xfrm>
        </p:grpSpPr>
        <p:sp>
          <p:nvSpPr>
            <p:cNvPr id="14" name="object 14" descr=""/>
            <p:cNvSpPr/>
            <p:nvPr/>
          </p:nvSpPr>
          <p:spPr>
            <a:xfrm>
              <a:off x="8307387" y="0"/>
              <a:ext cx="836930" cy="1274445"/>
            </a:xfrm>
            <a:custGeom>
              <a:avLst/>
              <a:gdLst/>
              <a:ahLst/>
              <a:cxnLst/>
              <a:rect l="l" t="t" r="r" b="b"/>
              <a:pathLst>
                <a:path w="836929" h="1274445">
                  <a:moveTo>
                    <a:pt x="247196" y="0"/>
                  </a:moveTo>
                  <a:lnTo>
                    <a:pt x="242030" y="27257"/>
                  </a:lnTo>
                  <a:lnTo>
                    <a:pt x="240088" y="77427"/>
                  </a:lnTo>
                  <a:lnTo>
                    <a:pt x="245739" y="127407"/>
                  </a:lnTo>
                  <a:lnTo>
                    <a:pt x="259143" y="176275"/>
                  </a:lnTo>
                  <a:lnTo>
                    <a:pt x="283575" y="227728"/>
                  </a:lnTo>
                  <a:lnTo>
                    <a:pt x="299618" y="256039"/>
                  </a:lnTo>
                  <a:lnTo>
                    <a:pt x="306339" y="267811"/>
                  </a:lnTo>
                  <a:lnTo>
                    <a:pt x="313180" y="279820"/>
                  </a:lnTo>
                  <a:lnTo>
                    <a:pt x="320103" y="291973"/>
                  </a:lnTo>
                  <a:lnTo>
                    <a:pt x="327771" y="303724"/>
                  </a:lnTo>
                  <a:lnTo>
                    <a:pt x="335057" y="315690"/>
                  </a:lnTo>
                  <a:lnTo>
                    <a:pt x="367335" y="374114"/>
                  </a:lnTo>
                  <a:lnTo>
                    <a:pt x="382682" y="409130"/>
                  </a:lnTo>
                  <a:lnTo>
                    <a:pt x="398589" y="482091"/>
                  </a:lnTo>
                  <a:lnTo>
                    <a:pt x="395336" y="527356"/>
                  </a:lnTo>
                  <a:lnTo>
                    <a:pt x="381420" y="568628"/>
                  </a:lnTo>
                  <a:lnTo>
                    <a:pt x="358897" y="606283"/>
                  </a:lnTo>
                  <a:lnTo>
                    <a:pt x="329819" y="640699"/>
                  </a:lnTo>
                  <a:lnTo>
                    <a:pt x="296240" y="672250"/>
                  </a:lnTo>
                  <a:lnTo>
                    <a:pt x="260215" y="701315"/>
                  </a:lnTo>
                  <a:lnTo>
                    <a:pt x="223796" y="728270"/>
                  </a:lnTo>
                  <a:lnTo>
                    <a:pt x="189039" y="753490"/>
                  </a:lnTo>
                  <a:lnTo>
                    <a:pt x="151750" y="782957"/>
                  </a:lnTo>
                  <a:lnTo>
                    <a:pt x="115923" y="814635"/>
                  </a:lnTo>
                  <a:lnTo>
                    <a:pt x="82787" y="848836"/>
                  </a:lnTo>
                  <a:lnTo>
                    <a:pt x="53569" y="885874"/>
                  </a:lnTo>
                  <a:lnTo>
                    <a:pt x="29498" y="926062"/>
                  </a:lnTo>
                  <a:lnTo>
                    <a:pt x="11804" y="969714"/>
                  </a:lnTo>
                  <a:lnTo>
                    <a:pt x="1714" y="1017142"/>
                  </a:lnTo>
                  <a:lnTo>
                    <a:pt x="0" y="1051812"/>
                  </a:lnTo>
                  <a:lnTo>
                    <a:pt x="4191" y="1085421"/>
                  </a:lnTo>
                  <a:lnTo>
                    <a:pt x="28003" y="1147699"/>
                  </a:lnTo>
                  <a:lnTo>
                    <a:pt x="51431" y="1181304"/>
                  </a:lnTo>
                  <a:lnTo>
                    <a:pt x="80645" y="1210706"/>
                  </a:lnTo>
                  <a:lnTo>
                    <a:pt x="114907" y="1235370"/>
                  </a:lnTo>
                  <a:lnTo>
                    <a:pt x="153479" y="1254760"/>
                  </a:lnTo>
                  <a:lnTo>
                    <a:pt x="202446" y="1269053"/>
                  </a:lnTo>
                  <a:lnTo>
                    <a:pt x="252033" y="1274437"/>
                  </a:lnTo>
                  <a:lnTo>
                    <a:pt x="301756" y="1272138"/>
                  </a:lnTo>
                  <a:lnTo>
                    <a:pt x="351130" y="1263385"/>
                  </a:lnTo>
                  <a:lnTo>
                    <a:pt x="399670" y="1249407"/>
                  </a:lnTo>
                  <a:lnTo>
                    <a:pt x="446893" y="1231433"/>
                  </a:lnTo>
                  <a:lnTo>
                    <a:pt x="492315" y="1210690"/>
                  </a:lnTo>
                  <a:lnTo>
                    <a:pt x="532542" y="1191163"/>
                  </a:lnTo>
                  <a:lnTo>
                    <a:pt x="574073" y="1172674"/>
                  </a:lnTo>
                  <a:lnTo>
                    <a:pt x="616060" y="1157644"/>
                  </a:lnTo>
                  <a:lnTo>
                    <a:pt x="657653" y="1148492"/>
                  </a:lnTo>
                  <a:lnTo>
                    <a:pt x="698002" y="1147639"/>
                  </a:lnTo>
                  <a:lnTo>
                    <a:pt x="736256" y="1157505"/>
                  </a:lnTo>
                  <a:lnTo>
                    <a:pt x="771567" y="1180510"/>
                  </a:lnTo>
                  <a:lnTo>
                    <a:pt x="803084" y="1219073"/>
                  </a:lnTo>
                  <a:lnTo>
                    <a:pt x="829818" y="1262628"/>
                  </a:lnTo>
                  <a:lnTo>
                    <a:pt x="836612" y="1273668"/>
                  </a:lnTo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03643" y="208883"/>
              <a:ext cx="436245" cy="440690"/>
            </a:xfrm>
            <a:custGeom>
              <a:avLst/>
              <a:gdLst/>
              <a:ahLst/>
              <a:cxnLst/>
              <a:rect l="l" t="t" r="r" b="b"/>
              <a:pathLst>
                <a:path w="436245" h="440690">
                  <a:moveTo>
                    <a:pt x="111834" y="29622"/>
                  </a:moveTo>
                  <a:lnTo>
                    <a:pt x="75829" y="59626"/>
                  </a:lnTo>
                  <a:lnTo>
                    <a:pt x="36109" y="107813"/>
                  </a:lnTo>
                  <a:lnTo>
                    <a:pt x="14555" y="149894"/>
                  </a:lnTo>
                  <a:lnTo>
                    <a:pt x="2252" y="195334"/>
                  </a:lnTo>
                  <a:lnTo>
                    <a:pt x="0" y="242454"/>
                  </a:lnTo>
                  <a:lnTo>
                    <a:pt x="8597" y="289573"/>
                  </a:lnTo>
                  <a:lnTo>
                    <a:pt x="28844" y="335013"/>
                  </a:lnTo>
                  <a:lnTo>
                    <a:pt x="61542" y="377094"/>
                  </a:lnTo>
                  <a:lnTo>
                    <a:pt x="95373" y="405395"/>
                  </a:lnTo>
                  <a:lnTo>
                    <a:pt x="132168" y="425065"/>
                  </a:lnTo>
                  <a:lnTo>
                    <a:pt x="170889" y="436554"/>
                  </a:lnTo>
                  <a:lnTo>
                    <a:pt x="210498" y="440312"/>
                  </a:lnTo>
                  <a:lnTo>
                    <a:pt x="249960" y="436789"/>
                  </a:lnTo>
                  <a:lnTo>
                    <a:pt x="288237" y="426434"/>
                  </a:lnTo>
                  <a:lnTo>
                    <a:pt x="324290" y="409697"/>
                  </a:lnTo>
                  <a:lnTo>
                    <a:pt x="357085" y="387028"/>
                  </a:lnTo>
                  <a:lnTo>
                    <a:pt x="385582" y="358878"/>
                  </a:lnTo>
                  <a:lnTo>
                    <a:pt x="408745" y="325695"/>
                  </a:lnTo>
                  <a:lnTo>
                    <a:pt x="425538" y="287929"/>
                  </a:lnTo>
                  <a:lnTo>
                    <a:pt x="434922" y="246030"/>
                  </a:lnTo>
                  <a:lnTo>
                    <a:pt x="435928" y="204752"/>
                  </a:lnTo>
                  <a:lnTo>
                    <a:pt x="428875" y="165230"/>
                  </a:lnTo>
                  <a:lnTo>
                    <a:pt x="414657" y="128206"/>
                  </a:lnTo>
                  <a:lnTo>
                    <a:pt x="394169" y="94420"/>
                  </a:lnTo>
                  <a:lnTo>
                    <a:pt x="368304" y="64614"/>
                  </a:lnTo>
                  <a:lnTo>
                    <a:pt x="337957" y="39528"/>
                  </a:lnTo>
                  <a:lnTo>
                    <a:pt x="304022" y="19903"/>
                  </a:lnTo>
                  <a:lnTo>
                    <a:pt x="267394" y="6480"/>
                  </a:lnTo>
                  <a:lnTo>
                    <a:pt x="228967" y="0"/>
                  </a:lnTo>
                  <a:lnTo>
                    <a:pt x="189635" y="1202"/>
                  </a:lnTo>
                  <a:lnTo>
                    <a:pt x="150293" y="10830"/>
                  </a:lnTo>
                  <a:lnTo>
                    <a:pt x="111834" y="29622"/>
                  </a:lnTo>
                  <a:close/>
                </a:path>
              </a:pathLst>
            </a:custGeom>
            <a:ln w="28575">
              <a:solidFill>
                <a:srgbClr val="FFFC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7660552" y="4804033"/>
            <a:ext cx="435609" cy="339725"/>
          </a:xfrm>
          <a:custGeom>
            <a:avLst/>
            <a:gdLst/>
            <a:ahLst/>
            <a:cxnLst/>
            <a:rect l="l" t="t" r="r" b="b"/>
            <a:pathLst>
              <a:path w="435609" h="339725">
                <a:moveTo>
                  <a:pt x="20021" y="339465"/>
                </a:moveTo>
                <a:lnTo>
                  <a:pt x="4786" y="304178"/>
                </a:lnTo>
                <a:lnTo>
                  <a:pt x="0" y="280183"/>
                </a:lnTo>
                <a:lnTo>
                  <a:pt x="309" y="256592"/>
                </a:lnTo>
                <a:lnTo>
                  <a:pt x="18502" y="213539"/>
                </a:lnTo>
                <a:lnTo>
                  <a:pt x="60634" y="180086"/>
                </a:lnTo>
                <a:lnTo>
                  <a:pt x="112482" y="163469"/>
                </a:lnTo>
                <a:lnTo>
                  <a:pt x="138753" y="159461"/>
                </a:lnTo>
                <a:lnTo>
                  <a:pt x="147788" y="158288"/>
                </a:lnTo>
                <a:lnTo>
                  <a:pt x="159369" y="155685"/>
                </a:lnTo>
                <a:lnTo>
                  <a:pt x="170711" y="151709"/>
                </a:lnTo>
                <a:lnTo>
                  <a:pt x="181578" y="146275"/>
                </a:lnTo>
                <a:lnTo>
                  <a:pt x="191730" y="139301"/>
                </a:lnTo>
                <a:lnTo>
                  <a:pt x="192492" y="139301"/>
                </a:lnTo>
                <a:lnTo>
                  <a:pt x="193381" y="138437"/>
                </a:lnTo>
                <a:lnTo>
                  <a:pt x="194270" y="137574"/>
                </a:lnTo>
                <a:lnTo>
                  <a:pt x="201648" y="130775"/>
                </a:lnTo>
                <a:lnTo>
                  <a:pt x="208240" y="123331"/>
                </a:lnTo>
                <a:lnTo>
                  <a:pt x="213879" y="115239"/>
                </a:lnTo>
                <a:lnTo>
                  <a:pt x="218400" y="106497"/>
                </a:lnTo>
                <a:lnTo>
                  <a:pt x="220940" y="102179"/>
                </a:lnTo>
                <a:lnTo>
                  <a:pt x="222718" y="97861"/>
                </a:lnTo>
                <a:lnTo>
                  <a:pt x="224369" y="92692"/>
                </a:lnTo>
                <a:lnTo>
                  <a:pt x="232237" y="67806"/>
                </a:lnTo>
                <a:lnTo>
                  <a:pt x="241117" y="43810"/>
                </a:lnTo>
                <a:lnTo>
                  <a:pt x="254355" y="22890"/>
                </a:lnTo>
                <a:lnTo>
                  <a:pt x="275296" y="7234"/>
                </a:lnTo>
                <a:lnTo>
                  <a:pt x="296751" y="662"/>
                </a:lnTo>
                <a:lnTo>
                  <a:pt x="319016" y="0"/>
                </a:lnTo>
                <a:lnTo>
                  <a:pt x="340947" y="4678"/>
                </a:lnTo>
                <a:lnTo>
                  <a:pt x="398295" y="50995"/>
                </a:lnTo>
                <a:lnTo>
                  <a:pt x="421378" y="99917"/>
                </a:lnTo>
                <a:lnTo>
                  <a:pt x="432982" y="153856"/>
                </a:lnTo>
                <a:lnTo>
                  <a:pt x="435443" y="205773"/>
                </a:lnTo>
                <a:lnTo>
                  <a:pt x="428918" y="259372"/>
                </a:lnTo>
                <a:lnTo>
                  <a:pt x="412107" y="310220"/>
                </a:lnTo>
                <a:lnTo>
                  <a:pt x="395267" y="339465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454152" y="4324350"/>
            <a:ext cx="690245" cy="819150"/>
          </a:xfrm>
          <a:custGeom>
            <a:avLst/>
            <a:gdLst/>
            <a:ahLst/>
            <a:cxnLst/>
            <a:rect l="l" t="t" r="r" b="b"/>
            <a:pathLst>
              <a:path w="690245" h="819150">
                <a:moveTo>
                  <a:pt x="280399" y="0"/>
                </a:moveTo>
                <a:lnTo>
                  <a:pt x="230821" y="4307"/>
                </a:lnTo>
                <a:lnTo>
                  <a:pt x="182672" y="17230"/>
                </a:lnTo>
                <a:lnTo>
                  <a:pt x="137381" y="38769"/>
                </a:lnTo>
                <a:lnTo>
                  <a:pt x="96376" y="68922"/>
                </a:lnTo>
                <a:lnTo>
                  <a:pt x="61908" y="104794"/>
                </a:lnTo>
                <a:lnTo>
                  <a:pt x="35066" y="144793"/>
                </a:lnTo>
                <a:lnTo>
                  <a:pt x="15821" y="188022"/>
                </a:lnTo>
                <a:lnTo>
                  <a:pt x="4142" y="233584"/>
                </a:lnTo>
                <a:lnTo>
                  <a:pt x="0" y="280582"/>
                </a:lnTo>
                <a:lnTo>
                  <a:pt x="3364" y="328119"/>
                </a:lnTo>
                <a:lnTo>
                  <a:pt x="14206" y="375297"/>
                </a:lnTo>
                <a:lnTo>
                  <a:pt x="32495" y="421220"/>
                </a:lnTo>
                <a:lnTo>
                  <a:pt x="53158" y="457750"/>
                </a:lnTo>
                <a:lnTo>
                  <a:pt x="76214" y="494301"/>
                </a:lnTo>
                <a:lnTo>
                  <a:pt x="99518" y="531084"/>
                </a:lnTo>
                <a:lnTo>
                  <a:pt x="120928" y="568309"/>
                </a:lnTo>
                <a:lnTo>
                  <a:pt x="138301" y="606185"/>
                </a:lnTo>
                <a:lnTo>
                  <a:pt x="149495" y="644923"/>
                </a:lnTo>
                <a:lnTo>
                  <a:pt x="152366" y="684732"/>
                </a:lnTo>
                <a:lnTo>
                  <a:pt x="144772" y="725822"/>
                </a:lnTo>
                <a:lnTo>
                  <a:pt x="124570" y="768403"/>
                </a:lnTo>
                <a:lnTo>
                  <a:pt x="97317" y="806062"/>
                </a:lnTo>
                <a:lnTo>
                  <a:pt x="85439" y="819148"/>
                </a:lnTo>
              </a:path>
              <a:path w="690245" h="819150">
                <a:moveTo>
                  <a:pt x="689847" y="300278"/>
                </a:moveTo>
                <a:lnTo>
                  <a:pt x="630271" y="253971"/>
                </a:lnTo>
                <a:lnTo>
                  <a:pt x="595148" y="219806"/>
                </a:lnTo>
                <a:lnTo>
                  <a:pt x="562783" y="182742"/>
                </a:lnTo>
                <a:lnTo>
                  <a:pt x="533383" y="142963"/>
                </a:lnTo>
                <a:lnTo>
                  <a:pt x="515077" y="117110"/>
                </a:lnTo>
                <a:lnTo>
                  <a:pt x="494664" y="93175"/>
                </a:lnTo>
                <a:lnTo>
                  <a:pt x="446515" y="51054"/>
                </a:lnTo>
                <a:lnTo>
                  <a:pt x="408307" y="29076"/>
                </a:lnTo>
                <a:lnTo>
                  <a:pt x="367267" y="13082"/>
                </a:lnTo>
                <a:lnTo>
                  <a:pt x="324321" y="3310"/>
                </a:lnTo>
                <a:lnTo>
                  <a:pt x="28039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0" y="3243072"/>
            <a:ext cx="553720" cy="1900555"/>
            <a:chOff x="0" y="3243072"/>
            <a:chExt cx="553720" cy="1900555"/>
          </a:xfrm>
        </p:grpSpPr>
        <p:sp>
          <p:nvSpPr>
            <p:cNvPr id="19" name="object 19" descr=""/>
            <p:cNvSpPr/>
            <p:nvPr/>
          </p:nvSpPr>
          <p:spPr>
            <a:xfrm>
              <a:off x="53339" y="4014216"/>
              <a:ext cx="500380" cy="1129665"/>
            </a:xfrm>
            <a:custGeom>
              <a:avLst/>
              <a:gdLst/>
              <a:ahLst/>
              <a:cxnLst/>
              <a:rect l="l" t="t" r="r" b="b"/>
              <a:pathLst>
                <a:path w="500380" h="1129664">
                  <a:moveTo>
                    <a:pt x="267982" y="0"/>
                  </a:moveTo>
                  <a:lnTo>
                    <a:pt x="233273" y="0"/>
                  </a:lnTo>
                  <a:lnTo>
                    <a:pt x="191263" y="4656"/>
                  </a:lnTo>
                  <a:lnTo>
                    <a:pt x="151755" y="18069"/>
                  </a:lnTo>
                  <a:lnTo>
                    <a:pt x="115402" y="39402"/>
                  </a:lnTo>
                  <a:lnTo>
                    <a:pt x="82854" y="67817"/>
                  </a:lnTo>
                  <a:lnTo>
                    <a:pt x="54764" y="102479"/>
                  </a:lnTo>
                  <a:lnTo>
                    <a:pt x="31781" y="142550"/>
                  </a:lnTo>
                  <a:lnTo>
                    <a:pt x="14559" y="187194"/>
                  </a:lnTo>
                  <a:lnTo>
                    <a:pt x="3748" y="235574"/>
                  </a:lnTo>
                  <a:lnTo>
                    <a:pt x="0" y="286854"/>
                  </a:lnTo>
                  <a:lnTo>
                    <a:pt x="0" y="1129283"/>
                  </a:lnTo>
                  <a:lnTo>
                    <a:pt x="499872" y="1129283"/>
                  </a:lnTo>
                  <a:lnTo>
                    <a:pt x="499872" y="286854"/>
                  </a:lnTo>
                  <a:lnTo>
                    <a:pt x="496125" y="235574"/>
                  </a:lnTo>
                  <a:lnTo>
                    <a:pt x="485327" y="187194"/>
                  </a:lnTo>
                  <a:lnTo>
                    <a:pt x="468141" y="142550"/>
                  </a:lnTo>
                  <a:lnTo>
                    <a:pt x="445229" y="102479"/>
                  </a:lnTo>
                  <a:lnTo>
                    <a:pt x="417254" y="67817"/>
                  </a:lnTo>
                  <a:lnTo>
                    <a:pt x="384879" y="39402"/>
                  </a:lnTo>
                  <a:lnTo>
                    <a:pt x="348767" y="18069"/>
                  </a:lnTo>
                  <a:lnTo>
                    <a:pt x="309580" y="4656"/>
                  </a:lnTo>
                  <a:lnTo>
                    <a:pt x="267982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2231" y="4014216"/>
              <a:ext cx="220979" cy="967740"/>
            </a:xfrm>
            <a:custGeom>
              <a:avLst/>
              <a:gdLst/>
              <a:ahLst/>
              <a:cxnLst/>
              <a:rect l="l" t="t" r="r" b="b"/>
              <a:pathLst>
                <a:path w="220979" h="967739">
                  <a:moveTo>
                    <a:pt x="0" y="0"/>
                  </a:moveTo>
                  <a:lnTo>
                    <a:pt x="38843" y="21154"/>
                  </a:lnTo>
                  <a:lnTo>
                    <a:pt x="73844" y="50565"/>
                  </a:lnTo>
                  <a:lnTo>
                    <a:pt x="104225" y="87283"/>
                  </a:lnTo>
                  <a:lnTo>
                    <a:pt x="129208" y="130359"/>
                  </a:lnTo>
                  <a:lnTo>
                    <a:pt x="148015" y="178844"/>
                  </a:lnTo>
                  <a:lnTo>
                    <a:pt x="159870" y="231787"/>
                  </a:lnTo>
                  <a:lnTo>
                    <a:pt x="163995" y="288239"/>
                  </a:lnTo>
                  <a:lnTo>
                    <a:pt x="163995" y="967740"/>
                  </a:lnTo>
                  <a:lnTo>
                    <a:pt x="220980" y="967740"/>
                  </a:lnTo>
                  <a:lnTo>
                    <a:pt x="220980" y="260388"/>
                  </a:lnTo>
                  <a:lnTo>
                    <a:pt x="219595" y="260388"/>
                  </a:lnTo>
                  <a:lnTo>
                    <a:pt x="219595" y="246456"/>
                  </a:lnTo>
                  <a:lnTo>
                    <a:pt x="218198" y="245071"/>
                  </a:lnTo>
                  <a:lnTo>
                    <a:pt x="218198" y="235318"/>
                  </a:lnTo>
                  <a:lnTo>
                    <a:pt x="216814" y="232537"/>
                  </a:lnTo>
                  <a:lnTo>
                    <a:pt x="216814" y="229755"/>
                  </a:lnTo>
                  <a:lnTo>
                    <a:pt x="215417" y="225577"/>
                  </a:lnTo>
                  <a:lnTo>
                    <a:pt x="215417" y="220002"/>
                  </a:lnTo>
                  <a:lnTo>
                    <a:pt x="214033" y="218617"/>
                  </a:lnTo>
                  <a:lnTo>
                    <a:pt x="214033" y="213042"/>
                  </a:lnTo>
                  <a:lnTo>
                    <a:pt x="212636" y="213042"/>
                  </a:lnTo>
                  <a:lnTo>
                    <a:pt x="212636" y="208864"/>
                  </a:lnTo>
                  <a:lnTo>
                    <a:pt x="211251" y="204685"/>
                  </a:lnTo>
                  <a:lnTo>
                    <a:pt x="209867" y="199123"/>
                  </a:lnTo>
                  <a:lnTo>
                    <a:pt x="208470" y="194945"/>
                  </a:lnTo>
                  <a:lnTo>
                    <a:pt x="208470" y="190766"/>
                  </a:lnTo>
                  <a:lnTo>
                    <a:pt x="207086" y="190766"/>
                  </a:lnTo>
                  <a:lnTo>
                    <a:pt x="207086" y="186588"/>
                  </a:lnTo>
                  <a:lnTo>
                    <a:pt x="205689" y="186588"/>
                  </a:lnTo>
                  <a:lnTo>
                    <a:pt x="205689" y="185191"/>
                  </a:lnTo>
                  <a:lnTo>
                    <a:pt x="204304" y="181013"/>
                  </a:lnTo>
                  <a:lnTo>
                    <a:pt x="202907" y="175450"/>
                  </a:lnTo>
                  <a:lnTo>
                    <a:pt x="201523" y="171272"/>
                  </a:lnTo>
                  <a:lnTo>
                    <a:pt x="201523" y="169875"/>
                  </a:lnTo>
                  <a:lnTo>
                    <a:pt x="200126" y="169875"/>
                  </a:lnTo>
                  <a:lnTo>
                    <a:pt x="200126" y="165696"/>
                  </a:lnTo>
                  <a:lnTo>
                    <a:pt x="198742" y="165696"/>
                  </a:lnTo>
                  <a:lnTo>
                    <a:pt x="198742" y="161518"/>
                  </a:lnTo>
                  <a:lnTo>
                    <a:pt x="197358" y="161518"/>
                  </a:lnTo>
                  <a:lnTo>
                    <a:pt x="197358" y="158737"/>
                  </a:lnTo>
                  <a:lnTo>
                    <a:pt x="195961" y="158737"/>
                  </a:lnTo>
                  <a:lnTo>
                    <a:pt x="195961" y="157340"/>
                  </a:lnTo>
                  <a:lnTo>
                    <a:pt x="194576" y="154559"/>
                  </a:lnTo>
                  <a:lnTo>
                    <a:pt x="194576" y="153162"/>
                  </a:lnTo>
                  <a:lnTo>
                    <a:pt x="193179" y="150380"/>
                  </a:lnTo>
                  <a:lnTo>
                    <a:pt x="193179" y="148983"/>
                  </a:lnTo>
                  <a:lnTo>
                    <a:pt x="191795" y="148983"/>
                  </a:lnTo>
                  <a:lnTo>
                    <a:pt x="191795" y="146202"/>
                  </a:lnTo>
                  <a:lnTo>
                    <a:pt x="190398" y="146202"/>
                  </a:lnTo>
                  <a:lnTo>
                    <a:pt x="190398" y="143421"/>
                  </a:lnTo>
                  <a:lnTo>
                    <a:pt x="189014" y="143421"/>
                  </a:lnTo>
                  <a:lnTo>
                    <a:pt x="189014" y="140639"/>
                  </a:lnTo>
                  <a:lnTo>
                    <a:pt x="187629" y="140639"/>
                  </a:lnTo>
                  <a:lnTo>
                    <a:pt x="187629" y="137845"/>
                  </a:lnTo>
                  <a:lnTo>
                    <a:pt x="186232" y="137845"/>
                  </a:lnTo>
                  <a:lnTo>
                    <a:pt x="186232" y="135064"/>
                  </a:lnTo>
                  <a:lnTo>
                    <a:pt x="184848" y="135064"/>
                  </a:lnTo>
                  <a:lnTo>
                    <a:pt x="184848" y="132283"/>
                  </a:lnTo>
                  <a:lnTo>
                    <a:pt x="183451" y="132283"/>
                  </a:lnTo>
                  <a:lnTo>
                    <a:pt x="183451" y="129501"/>
                  </a:lnTo>
                  <a:lnTo>
                    <a:pt x="182067" y="126707"/>
                  </a:lnTo>
                  <a:lnTo>
                    <a:pt x="180670" y="125323"/>
                  </a:lnTo>
                  <a:lnTo>
                    <a:pt x="180670" y="123926"/>
                  </a:lnTo>
                  <a:lnTo>
                    <a:pt x="179285" y="123926"/>
                  </a:lnTo>
                  <a:lnTo>
                    <a:pt x="179285" y="121145"/>
                  </a:lnTo>
                  <a:lnTo>
                    <a:pt x="177901" y="121145"/>
                  </a:lnTo>
                  <a:lnTo>
                    <a:pt x="177901" y="119748"/>
                  </a:lnTo>
                  <a:lnTo>
                    <a:pt x="176504" y="119748"/>
                  </a:lnTo>
                  <a:lnTo>
                    <a:pt x="176504" y="116967"/>
                  </a:lnTo>
                  <a:lnTo>
                    <a:pt x="142089" y="71276"/>
                  </a:lnTo>
                  <a:lnTo>
                    <a:pt x="100244" y="35509"/>
                  </a:lnTo>
                  <a:lnTo>
                    <a:pt x="52403" y="11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4864" y="4014215"/>
              <a:ext cx="498475" cy="1100455"/>
            </a:xfrm>
            <a:custGeom>
              <a:avLst/>
              <a:gdLst/>
              <a:ahLst/>
              <a:cxnLst/>
              <a:rect l="l" t="t" r="r" b="b"/>
              <a:pathLst>
                <a:path w="498475" h="1100454">
                  <a:moveTo>
                    <a:pt x="10947" y="191935"/>
                  </a:moveTo>
                  <a:lnTo>
                    <a:pt x="9944" y="194729"/>
                  </a:lnTo>
                  <a:lnTo>
                    <a:pt x="0" y="244767"/>
                  </a:lnTo>
                  <a:lnTo>
                    <a:pt x="10947" y="191935"/>
                  </a:lnTo>
                  <a:close/>
                </a:path>
                <a:path w="498475" h="1100454">
                  <a:moveTo>
                    <a:pt x="12026" y="188976"/>
                  </a:moveTo>
                  <a:lnTo>
                    <a:pt x="11010" y="191643"/>
                  </a:lnTo>
                  <a:lnTo>
                    <a:pt x="10947" y="191935"/>
                  </a:lnTo>
                  <a:lnTo>
                    <a:pt x="12026" y="188976"/>
                  </a:lnTo>
                  <a:close/>
                </a:path>
                <a:path w="498475" h="1100454">
                  <a:moveTo>
                    <a:pt x="29019" y="144322"/>
                  </a:moveTo>
                  <a:lnTo>
                    <a:pt x="26746" y="148450"/>
                  </a:lnTo>
                  <a:lnTo>
                    <a:pt x="12026" y="188976"/>
                  </a:lnTo>
                  <a:lnTo>
                    <a:pt x="29019" y="144322"/>
                  </a:lnTo>
                  <a:close/>
                </a:path>
                <a:path w="498475" h="1100454">
                  <a:moveTo>
                    <a:pt x="34239" y="134861"/>
                  </a:moveTo>
                  <a:lnTo>
                    <a:pt x="29578" y="142836"/>
                  </a:lnTo>
                  <a:lnTo>
                    <a:pt x="29019" y="144322"/>
                  </a:lnTo>
                  <a:lnTo>
                    <a:pt x="34239" y="134861"/>
                  </a:lnTo>
                  <a:close/>
                </a:path>
                <a:path w="498475" h="1100454">
                  <a:moveTo>
                    <a:pt x="53136" y="102438"/>
                  </a:moveTo>
                  <a:lnTo>
                    <a:pt x="49695" y="106819"/>
                  </a:lnTo>
                  <a:lnTo>
                    <a:pt x="34239" y="134861"/>
                  </a:lnTo>
                  <a:lnTo>
                    <a:pt x="53136" y="102438"/>
                  </a:lnTo>
                  <a:close/>
                </a:path>
                <a:path w="498475" h="1100454">
                  <a:moveTo>
                    <a:pt x="63563" y="89192"/>
                  </a:moveTo>
                  <a:lnTo>
                    <a:pt x="54889" y="99441"/>
                  </a:lnTo>
                  <a:lnTo>
                    <a:pt x="53136" y="102438"/>
                  </a:lnTo>
                  <a:lnTo>
                    <a:pt x="63563" y="89192"/>
                  </a:lnTo>
                  <a:close/>
                </a:path>
                <a:path w="498475" h="1100454">
                  <a:moveTo>
                    <a:pt x="82600" y="66700"/>
                  </a:moveTo>
                  <a:lnTo>
                    <a:pt x="78066" y="70764"/>
                  </a:lnTo>
                  <a:lnTo>
                    <a:pt x="63563" y="89192"/>
                  </a:lnTo>
                  <a:lnTo>
                    <a:pt x="82600" y="66700"/>
                  </a:lnTo>
                  <a:close/>
                </a:path>
                <a:path w="498475" h="1100454">
                  <a:moveTo>
                    <a:pt x="97586" y="53289"/>
                  </a:moveTo>
                  <a:lnTo>
                    <a:pt x="86131" y="62534"/>
                  </a:lnTo>
                  <a:lnTo>
                    <a:pt x="82600" y="66700"/>
                  </a:lnTo>
                  <a:lnTo>
                    <a:pt x="97586" y="53289"/>
                  </a:lnTo>
                  <a:close/>
                </a:path>
                <a:path w="498475" h="1100454">
                  <a:moveTo>
                    <a:pt x="116928" y="37680"/>
                  </a:moveTo>
                  <a:lnTo>
                    <a:pt x="111150" y="41148"/>
                  </a:lnTo>
                  <a:lnTo>
                    <a:pt x="97586" y="53289"/>
                  </a:lnTo>
                  <a:lnTo>
                    <a:pt x="116928" y="37680"/>
                  </a:lnTo>
                  <a:close/>
                </a:path>
                <a:path w="498475" h="1100454">
                  <a:moveTo>
                    <a:pt x="134937" y="26860"/>
                  </a:moveTo>
                  <a:lnTo>
                    <a:pt x="122466" y="33210"/>
                  </a:lnTo>
                  <a:lnTo>
                    <a:pt x="116928" y="37680"/>
                  </a:lnTo>
                  <a:lnTo>
                    <a:pt x="134937" y="26860"/>
                  </a:lnTo>
                  <a:close/>
                </a:path>
                <a:path w="498475" h="1100454">
                  <a:moveTo>
                    <a:pt x="155765" y="16268"/>
                  </a:moveTo>
                  <a:lnTo>
                    <a:pt x="148209" y="18884"/>
                  </a:lnTo>
                  <a:lnTo>
                    <a:pt x="134937" y="26860"/>
                  </a:lnTo>
                  <a:lnTo>
                    <a:pt x="155765" y="16268"/>
                  </a:lnTo>
                  <a:close/>
                </a:path>
                <a:path w="498475" h="1100454">
                  <a:moveTo>
                    <a:pt x="163118" y="12522"/>
                  </a:moveTo>
                  <a:lnTo>
                    <a:pt x="155765" y="16268"/>
                  </a:lnTo>
                  <a:lnTo>
                    <a:pt x="162293" y="13995"/>
                  </a:lnTo>
                  <a:lnTo>
                    <a:pt x="163118" y="12522"/>
                  </a:lnTo>
                  <a:close/>
                </a:path>
                <a:path w="498475" h="1100454">
                  <a:moveTo>
                    <a:pt x="498348" y="967740"/>
                  </a:moveTo>
                  <a:lnTo>
                    <a:pt x="441960" y="967740"/>
                  </a:lnTo>
                  <a:lnTo>
                    <a:pt x="441960" y="966546"/>
                  </a:lnTo>
                  <a:lnTo>
                    <a:pt x="242595" y="966546"/>
                  </a:lnTo>
                  <a:lnTo>
                    <a:pt x="242658" y="106819"/>
                  </a:lnTo>
                  <a:lnTo>
                    <a:pt x="247459" y="52679"/>
                  </a:lnTo>
                  <a:lnTo>
                    <a:pt x="260718" y="0"/>
                  </a:lnTo>
                  <a:lnTo>
                    <a:pt x="231432" y="0"/>
                  </a:lnTo>
                  <a:lnTo>
                    <a:pt x="188544" y="4876"/>
                  </a:lnTo>
                  <a:lnTo>
                    <a:pt x="140716" y="52768"/>
                  </a:lnTo>
                  <a:lnTo>
                    <a:pt x="124079" y="97713"/>
                  </a:lnTo>
                  <a:lnTo>
                    <a:pt x="113715" y="146291"/>
                  </a:lnTo>
                  <a:lnTo>
                    <a:pt x="110147" y="197485"/>
                  </a:lnTo>
                  <a:lnTo>
                    <a:pt x="92011" y="1081989"/>
                  </a:lnTo>
                  <a:lnTo>
                    <a:pt x="441960" y="1097280"/>
                  </a:lnTo>
                  <a:lnTo>
                    <a:pt x="441960" y="1097572"/>
                  </a:lnTo>
                  <a:lnTo>
                    <a:pt x="456374" y="1097813"/>
                  </a:lnTo>
                  <a:lnTo>
                    <a:pt x="470662" y="1098435"/>
                  </a:lnTo>
                  <a:lnTo>
                    <a:pt x="498348" y="1100328"/>
                  </a:lnTo>
                  <a:lnTo>
                    <a:pt x="498348" y="96774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3339" y="42641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0"/>
                  </a:moveTo>
                  <a:lnTo>
                    <a:pt x="1524" y="762"/>
                  </a:lnTo>
                  <a:lnTo>
                    <a:pt x="0" y="1524"/>
                  </a:lnTo>
                  <a:lnTo>
                    <a:pt x="1524" y="76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B7C1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3340" y="4026407"/>
              <a:ext cx="500380" cy="1117600"/>
            </a:xfrm>
            <a:custGeom>
              <a:avLst/>
              <a:gdLst/>
              <a:ahLst/>
              <a:cxnLst/>
              <a:rect l="l" t="t" r="r" b="b"/>
              <a:pathLst>
                <a:path w="500380" h="1117600">
                  <a:moveTo>
                    <a:pt x="499872" y="1087958"/>
                  </a:moveTo>
                  <a:lnTo>
                    <a:pt x="486219" y="1086904"/>
                  </a:lnTo>
                  <a:lnTo>
                    <a:pt x="472186" y="1085989"/>
                  </a:lnTo>
                  <a:lnTo>
                    <a:pt x="457898" y="1085342"/>
                  </a:lnTo>
                  <a:lnTo>
                    <a:pt x="443484" y="1085088"/>
                  </a:lnTo>
                  <a:lnTo>
                    <a:pt x="443484" y="1086497"/>
                  </a:lnTo>
                  <a:lnTo>
                    <a:pt x="94538" y="1071181"/>
                  </a:lnTo>
                  <a:lnTo>
                    <a:pt x="112610" y="185254"/>
                  </a:lnTo>
                  <a:lnTo>
                    <a:pt x="116166" y="133985"/>
                  </a:lnTo>
                  <a:lnTo>
                    <a:pt x="126504" y="85318"/>
                  </a:lnTo>
                  <a:lnTo>
                    <a:pt x="143103" y="40309"/>
                  </a:lnTo>
                  <a:lnTo>
                    <a:pt x="165442" y="0"/>
                  </a:lnTo>
                  <a:lnTo>
                    <a:pt x="124904" y="20726"/>
                  </a:lnTo>
                  <a:lnTo>
                    <a:pt x="88658" y="50101"/>
                  </a:lnTo>
                  <a:lnTo>
                    <a:pt x="57518" y="87071"/>
                  </a:lnTo>
                  <a:lnTo>
                    <a:pt x="32283" y="130530"/>
                  </a:lnTo>
                  <a:lnTo>
                    <a:pt x="13766" y="179412"/>
                  </a:lnTo>
                  <a:lnTo>
                    <a:pt x="2768" y="232625"/>
                  </a:lnTo>
                  <a:lnTo>
                    <a:pt x="2768" y="238188"/>
                  </a:lnTo>
                  <a:lnTo>
                    <a:pt x="1384" y="239585"/>
                  </a:lnTo>
                  <a:lnTo>
                    <a:pt x="1384" y="259092"/>
                  </a:lnTo>
                  <a:lnTo>
                    <a:pt x="0" y="259092"/>
                  </a:lnTo>
                  <a:lnTo>
                    <a:pt x="0" y="1117092"/>
                  </a:lnTo>
                  <a:lnTo>
                    <a:pt x="443484" y="1117092"/>
                  </a:lnTo>
                  <a:lnTo>
                    <a:pt x="499872" y="1117092"/>
                  </a:lnTo>
                  <a:lnTo>
                    <a:pt x="499872" y="1087958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6031" y="3963923"/>
              <a:ext cx="97790" cy="53340"/>
            </a:xfrm>
            <a:custGeom>
              <a:avLst/>
              <a:gdLst/>
              <a:ahLst/>
              <a:cxnLst/>
              <a:rect l="l" t="t" r="r" b="b"/>
              <a:pathLst>
                <a:path w="97789" h="53339">
                  <a:moveTo>
                    <a:pt x="9753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97536" y="53339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59080" y="3963923"/>
              <a:ext cx="86995" cy="55244"/>
            </a:xfrm>
            <a:custGeom>
              <a:avLst/>
              <a:gdLst/>
              <a:ahLst/>
              <a:cxnLst/>
              <a:rect l="l" t="t" r="r" b="b"/>
              <a:pathLst>
                <a:path w="86995" h="55245">
                  <a:moveTo>
                    <a:pt x="7620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7620" y="54864"/>
                  </a:lnTo>
                  <a:lnTo>
                    <a:pt x="7620" y="0"/>
                  </a:lnTo>
                  <a:close/>
                </a:path>
                <a:path w="86995" h="55245">
                  <a:moveTo>
                    <a:pt x="24384" y="0"/>
                  </a:moveTo>
                  <a:lnTo>
                    <a:pt x="16764" y="0"/>
                  </a:lnTo>
                  <a:lnTo>
                    <a:pt x="16764" y="54864"/>
                  </a:lnTo>
                  <a:lnTo>
                    <a:pt x="24384" y="54864"/>
                  </a:lnTo>
                  <a:lnTo>
                    <a:pt x="24384" y="0"/>
                  </a:lnTo>
                  <a:close/>
                </a:path>
                <a:path w="86995" h="55245">
                  <a:moveTo>
                    <a:pt x="39624" y="0"/>
                  </a:moveTo>
                  <a:lnTo>
                    <a:pt x="32004" y="0"/>
                  </a:lnTo>
                  <a:lnTo>
                    <a:pt x="32004" y="54864"/>
                  </a:lnTo>
                  <a:lnTo>
                    <a:pt x="39624" y="54864"/>
                  </a:lnTo>
                  <a:lnTo>
                    <a:pt x="39624" y="0"/>
                  </a:lnTo>
                  <a:close/>
                </a:path>
                <a:path w="86995" h="55245">
                  <a:moveTo>
                    <a:pt x="54864" y="0"/>
                  </a:moveTo>
                  <a:lnTo>
                    <a:pt x="47244" y="0"/>
                  </a:lnTo>
                  <a:lnTo>
                    <a:pt x="47244" y="54864"/>
                  </a:lnTo>
                  <a:lnTo>
                    <a:pt x="54864" y="54864"/>
                  </a:lnTo>
                  <a:lnTo>
                    <a:pt x="54864" y="0"/>
                  </a:lnTo>
                  <a:close/>
                </a:path>
                <a:path w="86995" h="55245">
                  <a:moveTo>
                    <a:pt x="71628" y="0"/>
                  </a:moveTo>
                  <a:lnTo>
                    <a:pt x="64008" y="0"/>
                  </a:lnTo>
                  <a:lnTo>
                    <a:pt x="64008" y="54864"/>
                  </a:lnTo>
                  <a:lnTo>
                    <a:pt x="71628" y="54864"/>
                  </a:lnTo>
                  <a:lnTo>
                    <a:pt x="71628" y="0"/>
                  </a:lnTo>
                  <a:close/>
                </a:path>
                <a:path w="86995" h="55245">
                  <a:moveTo>
                    <a:pt x="86868" y="0"/>
                  </a:moveTo>
                  <a:lnTo>
                    <a:pt x="79248" y="0"/>
                  </a:lnTo>
                  <a:lnTo>
                    <a:pt x="79248" y="54864"/>
                  </a:lnTo>
                  <a:lnTo>
                    <a:pt x="86868" y="54864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0" y="3243072"/>
              <a:ext cx="323215" cy="721360"/>
            </a:xfrm>
            <a:custGeom>
              <a:avLst/>
              <a:gdLst/>
              <a:ahLst/>
              <a:cxnLst/>
              <a:rect l="l" t="t" r="r" b="b"/>
              <a:pathLst>
                <a:path w="323215" h="721360">
                  <a:moveTo>
                    <a:pt x="35175" y="0"/>
                  </a:moveTo>
                  <a:lnTo>
                    <a:pt x="0" y="0"/>
                  </a:lnTo>
                  <a:lnTo>
                    <a:pt x="0" y="40258"/>
                  </a:lnTo>
                  <a:lnTo>
                    <a:pt x="35175" y="40258"/>
                  </a:lnTo>
                  <a:lnTo>
                    <a:pt x="84946" y="45239"/>
                  </a:lnTo>
                  <a:lnTo>
                    <a:pt x="131360" y="59531"/>
                  </a:lnTo>
                  <a:lnTo>
                    <a:pt x="173407" y="82157"/>
                  </a:lnTo>
                  <a:lnTo>
                    <a:pt x="210076" y="112140"/>
                  </a:lnTo>
                  <a:lnTo>
                    <a:pt x="240356" y="148506"/>
                  </a:lnTo>
                  <a:lnTo>
                    <a:pt x="263236" y="190277"/>
                  </a:lnTo>
                  <a:lnTo>
                    <a:pt x="277705" y="236477"/>
                  </a:lnTo>
                  <a:lnTo>
                    <a:pt x="282752" y="286130"/>
                  </a:lnTo>
                  <a:lnTo>
                    <a:pt x="282752" y="720851"/>
                  </a:lnTo>
                  <a:lnTo>
                    <a:pt x="323088" y="720851"/>
                  </a:lnTo>
                  <a:lnTo>
                    <a:pt x="323088" y="286130"/>
                  </a:lnTo>
                  <a:lnTo>
                    <a:pt x="319307" y="239975"/>
                  </a:lnTo>
                  <a:lnTo>
                    <a:pt x="308367" y="196096"/>
                  </a:lnTo>
                  <a:lnTo>
                    <a:pt x="290867" y="155102"/>
                  </a:lnTo>
                  <a:lnTo>
                    <a:pt x="267408" y="117600"/>
                  </a:lnTo>
                  <a:lnTo>
                    <a:pt x="238592" y="84200"/>
                  </a:lnTo>
                  <a:lnTo>
                    <a:pt x="205019" y="55510"/>
                  </a:lnTo>
                  <a:lnTo>
                    <a:pt x="167290" y="32136"/>
                  </a:lnTo>
                  <a:lnTo>
                    <a:pt x="126006" y="14688"/>
                  </a:lnTo>
                  <a:lnTo>
                    <a:pt x="81767" y="3773"/>
                  </a:lnTo>
                  <a:lnTo>
                    <a:pt x="351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8739" y="57099"/>
            <a:ext cx="52381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45"/>
              <a:t>P</a:t>
            </a:r>
            <a:r>
              <a:rPr dirty="0" sz="3200" spc="-145"/>
              <a:t>RIMARY</a:t>
            </a:r>
            <a:r>
              <a:rPr dirty="0" sz="3200" spc="-180"/>
              <a:t> DESIGN</a:t>
            </a:r>
            <a:r>
              <a:rPr dirty="0" sz="3200" spc="-175"/>
              <a:t> </a:t>
            </a:r>
            <a:r>
              <a:rPr dirty="0" sz="3200"/>
              <a:t>OF</a:t>
            </a:r>
            <a:r>
              <a:rPr dirty="0" sz="3200" spc="-195"/>
              <a:t> </a:t>
            </a:r>
            <a:r>
              <a:rPr dirty="0" sz="3200" spc="-105"/>
              <a:t>IDEA</a:t>
            </a:r>
            <a:endParaRPr sz="3200"/>
          </a:p>
        </p:txBody>
      </p:sp>
      <p:sp>
        <p:nvSpPr>
          <p:cNvPr id="28" name="object 28" descr=""/>
          <p:cNvSpPr/>
          <p:nvPr/>
        </p:nvSpPr>
        <p:spPr>
          <a:xfrm>
            <a:off x="5664708" y="42671"/>
            <a:ext cx="866140" cy="742315"/>
          </a:xfrm>
          <a:custGeom>
            <a:avLst/>
            <a:gdLst/>
            <a:ahLst/>
            <a:cxnLst/>
            <a:rect l="l" t="t" r="r" b="b"/>
            <a:pathLst>
              <a:path w="866140" h="742315">
                <a:moveTo>
                  <a:pt x="865632" y="0"/>
                </a:moveTo>
                <a:lnTo>
                  <a:pt x="0" y="0"/>
                </a:lnTo>
                <a:lnTo>
                  <a:pt x="0" y="742188"/>
                </a:lnTo>
                <a:lnTo>
                  <a:pt x="865632" y="742188"/>
                </a:lnTo>
                <a:lnTo>
                  <a:pt x="865632" y="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5837046" y="127508"/>
            <a:ext cx="523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65" b="1">
                <a:solidFill>
                  <a:srgbClr val="87922A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8739" y="793750"/>
            <a:ext cx="6390640" cy="33483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41680">
              <a:lnSpc>
                <a:spcPct val="100000"/>
              </a:lnSpc>
              <a:spcBef>
                <a:spcPts val="105"/>
              </a:spcBef>
            </a:pP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challenge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85">
                <a:solidFill>
                  <a:srgbClr val="243E55"/>
                </a:solidFill>
                <a:latin typeface="Arial MT"/>
                <a:cs typeface="Arial MT"/>
              </a:rPr>
              <a:t>was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integrate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technology</a:t>
            </a: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r>
              <a:rPr dirty="0" sz="11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functioning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complex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thing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one</a:t>
            </a:r>
            <a:r>
              <a:rPr dirty="0" sz="11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working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organised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1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worked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65">
                <a:solidFill>
                  <a:srgbClr val="243E55"/>
                </a:solidFill>
                <a:latin typeface="Arial MT"/>
                <a:cs typeface="Arial MT"/>
              </a:rPr>
              <a:t>so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systematically</a:t>
            </a: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solve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provided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problem 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sustainably</a:t>
            </a:r>
            <a:r>
              <a:rPr dirty="0" sz="11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243E55"/>
                </a:solidFill>
                <a:latin typeface="Arial MT"/>
                <a:cs typeface="Arial MT"/>
              </a:rPr>
              <a:t>&amp;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Properly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 in</a:t>
            </a:r>
            <a:r>
              <a:rPr dirty="0" sz="11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65">
                <a:solidFill>
                  <a:srgbClr val="243E55"/>
                </a:solidFill>
                <a:latin typeface="Arial MT"/>
                <a:cs typeface="Arial MT"/>
              </a:rPr>
              <a:t>same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structure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without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5">
                <a:solidFill>
                  <a:srgbClr val="243E55"/>
                </a:solidFill>
                <a:latin typeface="Arial MT"/>
                <a:cs typeface="Arial MT"/>
              </a:rPr>
              <a:t>changing</a:t>
            </a:r>
            <a:r>
              <a:rPr dirty="0" sz="11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30">
                <a:solidFill>
                  <a:srgbClr val="243E55"/>
                </a:solidFill>
                <a:latin typeface="Arial MT"/>
                <a:cs typeface="Arial MT"/>
              </a:rPr>
              <a:t>much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1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40">
                <a:solidFill>
                  <a:srgbClr val="243E55"/>
                </a:solidFill>
                <a:latin typeface="Arial MT"/>
                <a:cs typeface="Arial MT"/>
              </a:rPr>
              <a:t>existing</a:t>
            </a:r>
            <a:r>
              <a:rPr dirty="0" sz="11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243E55"/>
                </a:solidFill>
                <a:latin typeface="Arial MT"/>
                <a:cs typeface="Arial MT"/>
              </a:rPr>
              <a:t>infrastructure.</a:t>
            </a:r>
            <a:endParaRPr sz="1100">
              <a:latin typeface="Arial MT"/>
              <a:cs typeface="Arial MT"/>
            </a:endParaRPr>
          </a:p>
          <a:p>
            <a:pPr marL="272415">
              <a:lnSpc>
                <a:spcPct val="100000"/>
              </a:lnSpc>
              <a:spcBef>
                <a:spcPts val="844"/>
              </a:spcBef>
            </a:pPr>
            <a:r>
              <a:rPr dirty="0" sz="1100" spc="-40" b="1">
                <a:solidFill>
                  <a:srgbClr val="243E55"/>
                </a:solidFill>
                <a:latin typeface="Trebuchet MS"/>
                <a:cs typeface="Trebuchet MS"/>
              </a:rPr>
              <a:t>Problems</a:t>
            </a:r>
            <a:r>
              <a:rPr dirty="0" sz="11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45" b="1">
                <a:solidFill>
                  <a:srgbClr val="243E55"/>
                </a:solidFill>
                <a:latin typeface="Trebuchet MS"/>
                <a:cs typeface="Trebuchet MS"/>
              </a:rPr>
              <a:t>Encountered</a:t>
            </a:r>
            <a:r>
              <a:rPr dirty="0" sz="1100" spc="-4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243E55"/>
                </a:solidFill>
                <a:latin typeface="Trebuchet MS"/>
                <a:cs typeface="Trebuchet MS"/>
              </a:rPr>
              <a:t>In</a:t>
            </a:r>
            <a:r>
              <a:rPr dirty="0" sz="1100" spc="-5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25" b="1">
                <a:solidFill>
                  <a:srgbClr val="243E55"/>
                </a:solidFill>
                <a:latin typeface="Trebuchet MS"/>
                <a:cs typeface="Trebuchet MS"/>
              </a:rPr>
              <a:t>Conducting</a:t>
            </a:r>
            <a:r>
              <a:rPr dirty="0" sz="1100" spc="-45" b="1">
                <a:solidFill>
                  <a:srgbClr val="243E55"/>
                </a:solidFill>
                <a:latin typeface="Trebuchet MS"/>
                <a:cs typeface="Trebuchet MS"/>
              </a:rPr>
              <a:t> Research</a:t>
            </a:r>
            <a:r>
              <a:rPr dirty="0" sz="11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1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35" b="1">
                <a:solidFill>
                  <a:srgbClr val="243E55"/>
                </a:solidFill>
                <a:latin typeface="Trebuchet MS"/>
                <a:cs typeface="Trebuchet MS"/>
              </a:rPr>
              <a:t>Selecting </a:t>
            </a:r>
            <a:r>
              <a:rPr dirty="0" sz="1100" spc="-50" b="1">
                <a:solidFill>
                  <a:srgbClr val="243E55"/>
                </a:solidFill>
                <a:latin typeface="Trebuchet MS"/>
                <a:cs typeface="Trebuchet MS"/>
              </a:rPr>
              <a:t>The</a:t>
            </a:r>
            <a:r>
              <a:rPr dirty="0" sz="1100" spc="-4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45" b="1">
                <a:solidFill>
                  <a:srgbClr val="243E55"/>
                </a:solidFill>
                <a:latin typeface="Trebuchet MS"/>
                <a:cs typeface="Trebuchet MS"/>
              </a:rPr>
              <a:t>Appropriate</a:t>
            </a:r>
            <a:r>
              <a:rPr dirty="0" sz="11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243E55"/>
                </a:solidFill>
                <a:latin typeface="Trebuchet MS"/>
                <a:cs typeface="Trebuchet MS"/>
              </a:rPr>
              <a:t>Solution: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729615" indent="-304800">
              <a:lnSpc>
                <a:spcPct val="100000"/>
              </a:lnSpc>
              <a:buClr>
                <a:srgbClr val="87922A"/>
              </a:buClr>
              <a:buAutoNum type="arabicPeriod"/>
              <a:tabLst>
                <a:tab pos="729615" algn="l"/>
              </a:tabLst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Because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India's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steadily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rising,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reaching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45-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50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degrees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Celsius,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we</a:t>
            </a:r>
            <a:endParaRPr sz="1200">
              <a:latin typeface="Arial MT"/>
              <a:cs typeface="Arial MT"/>
            </a:endParaRPr>
          </a:p>
          <a:p>
            <a:pPr marL="7296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must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select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Appropriate</a:t>
            </a:r>
            <a:r>
              <a:rPr dirty="0" sz="1200" spc="-9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Material</a:t>
            </a:r>
            <a:r>
              <a:rPr dirty="0" sz="1200" spc="-8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solution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could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offer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over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time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729615" marR="243204" indent="-304800">
              <a:lnSpc>
                <a:spcPct val="100000"/>
              </a:lnSpc>
              <a:buClr>
                <a:srgbClr val="87922A"/>
              </a:buClr>
              <a:buAutoNum type="arabicPeriod" startAt="2"/>
              <a:tabLst>
                <a:tab pos="729615" algn="l"/>
              </a:tabLst>
            </a:pP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India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big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low-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income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category,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we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needed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select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appropriate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material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that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could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Easily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243E55"/>
                </a:solidFill>
                <a:latin typeface="Trebuchet MS"/>
                <a:cs typeface="Trebuchet MS"/>
              </a:rPr>
              <a:t>Outsourced</a:t>
            </a:r>
            <a:r>
              <a:rPr dirty="0" sz="1200" spc="-9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243E55"/>
                </a:solidFill>
                <a:latin typeface="Trebuchet MS"/>
                <a:cs typeface="Trebuchet MS"/>
              </a:rPr>
              <a:t>Made</a:t>
            </a:r>
            <a:r>
              <a:rPr dirty="0" sz="12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Available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entire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population.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87922A"/>
              </a:buClr>
              <a:buFont typeface="Arial MT"/>
              <a:buAutoNum type="arabicPeriod" startAt="2"/>
            </a:pPr>
            <a:endParaRPr sz="1200">
              <a:latin typeface="Arial MT"/>
              <a:cs typeface="Arial MT"/>
            </a:endParaRPr>
          </a:p>
          <a:p>
            <a:pPr marL="729615" marR="5080" indent="-304800">
              <a:lnSpc>
                <a:spcPct val="100000"/>
              </a:lnSpc>
              <a:buClr>
                <a:srgbClr val="87922A"/>
              </a:buClr>
              <a:buAutoNum type="arabicPeriod" startAt="2"/>
              <a:tabLst>
                <a:tab pos="729615" algn="l"/>
              </a:tabLst>
            </a:pP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Ordinary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cooling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devices used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estimated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40-60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gw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power,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indicating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system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should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both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Electricity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Efficient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Sustainable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moderate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space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87922A"/>
              </a:buClr>
              <a:buFont typeface="Arial MT"/>
              <a:buAutoNum type="arabicPeriod" startAt="2"/>
            </a:pPr>
            <a:endParaRPr sz="1200">
              <a:latin typeface="Arial MT"/>
              <a:cs typeface="Arial MT"/>
            </a:endParaRPr>
          </a:p>
          <a:p>
            <a:pPr marL="729615" marR="126364" indent="-304800">
              <a:lnSpc>
                <a:spcPct val="100000"/>
              </a:lnSpc>
              <a:buClr>
                <a:srgbClr val="87922A"/>
              </a:buClr>
              <a:buAutoNum type="arabicPeriod" startAt="2"/>
              <a:tabLst>
                <a:tab pos="729615" algn="l"/>
              </a:tabLst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should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able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continue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function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extended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length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of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time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 b="1">
                <a:solidFill>
                  <a:srgbClr val="243E55"/>
                </a:solidFill>
                <a:latin typeface="Trebuchet MS"/>
                <a:cs typeface="Trebuchet MS"/>
              </a:rPr>
              <a:t>Without</a:t>
            </a:r>
            <a:r>
              <a:rPr dirty="0" sz="1200" spc="-6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Requiring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243E55"/>
                </a:solidFill>
                <a:latin typeface="Trebuchet MS"/>
                <a:cs typeface="Trebuchet MS"/>
              </a:rPr>
              <a:t>Extensive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243E55"/>
                </a:solidFill>
                <a:latin typeface="Trebuchet MS"/>
                <a:cs typeface="Trebuchet MS"/>
              </a:rPr>
              <a:t>Maintenance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replacement.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87922A"/>
              </a:buClr>
              <a:buFont typeface="Arial MT"/>
              <a:buAutoNum type="arabicPeriod" startAt="2"/>
            </a:pPr>
            <a:endParaRPr sz="1200">
              <a:latin typeface="Arial MT"/>
              <a:cs typeface="Arial MT"/>
            </a:endParaRPr>
          </a:p>
          <a:p>
            <a:pPr marL="729615" indent="-304800">
              <a:lnSpc>
                <a:spcPct val="100000"/>
              </a:lnSpc>
              <a:buClr>
                <a:srgbClr val="87922A"/>
              </a:buClr>
              <a:buAutoNum type="arabicPeriod" startAt="2"/>
              <a:tabLst>
                <a:tab pos="729615" algn="l"/>
              </a:tabLst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Should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tied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243E55"/>
                </a:solidFill>
                <a:latin typeface="Trebuchet MS"/>
                <a:cs typeface="Trebuchet MS"/>
              </a:rPr>
              <a:t>INDIA’S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0" b="1">
                <a:solidFill>
                  <a:srgbClr val="243E55"/>
                </a:solidFill>
                <a:latin typeface="Trebuchet MS"/>
                <a:cs typeface="Trebuchet MS"/>
              </a:rPr>
              <a:t>Soil</a:t>
            </a:r>
            <a:r>
              <a:rPr dirty="0" sz="12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maintain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ethnicity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737859" y="0"/>
            <a:ext cx="3406140" cy="5143500"/>
            <a:chOff x="5737859" y="0"/>
            <a:chExt cx="3406140" cy="5143500"/>
          </a:xfrm>
        </p:grpSpPr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7859" y="0"/>
              <a:ext cx="3406140" cy="51434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931" y="27430"/>
              <a:ext cx="3211067" cy="5116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65752" y="3154121"/>
            <a:ext cx="45129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3200" spc="-6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THE</a:t>
            </a:r>
            <a:r>
              <a:rPr dirty="0" u="sng" sz="3200" spc="-2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9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MATERIALS</a:t>
            </a:r>
            <a:r>
              <a:rPr dirty="0" u="sng" sz="3200" spc="-20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7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USED: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85488" y="2407920"/>
            <a:ext cx="866140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7790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77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02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27703"/>
            <a:ext cx="2052320" cy="1416050"/>
            <a:chOff x="0" y="3727703"/>
            <a:chExt cx="2052320" cy="1416050"/>
          </a:xfrm>
        </p:grpSpPr>
        <p:sp>
          <p:nvSpPr>
            <p:cNvPr id="3" name="object 3" descr=""/>
            <p:cNvSpPr/>
            <p:nvPr/>
          </p:nvSpPr>
          <p:spPr>
            <a:xfrm>
              <a:off x="22981" y="3982796"/>
              <a:ext cx="2028825" cy="1160780"/>
            </a:xfrm>
            <a:custGeom>
              <a:avLst/>
              <a:gdLst/>
              <a:ahLst/>
              <a:cxnLst/>
              <a:rect l="l" t="t" r="r" b="b"/>
              <a:pathLst>
                <a:path w="2028825" h="1160779">
                  <a:moveTo>
                    <a:pt x="284345" y="0"/>
                  </a:moveTo>
                  <a:lnTo>
                    <a:pt x="236380" y="6183"/>
                  </a:lnTo>
                  <a:lnTo>
                    <a:pt x="193705" y="18476"/>
                  </a:lnTo>
                  <a:lnTo>
                    <a:pt x="156064" y="36332"/>
                  </a:lnTo>
                  <a:lnTo>
                    <a:pt x="123201" y="59203"/>
                  </a:lnTo>
                  <a:lnTo>
                    <a:pt x="94858" y="86544"/>
                  </a:lnTo>
                  <a:lnTo>
                    <a:pt x="70778" y="117809"/>
                  </a:lnTo>
                  <a:lnTo>
                    <a:pt x="50705" y="152450"/>
                  </a:lnTo>
                  <a:lnTo>
                    <a:pt x="34380" y="189922"/>
                  </a:lnTo>
                  <a:lnTo>
                    <a:pt x="21548" y="229677"/>
                  </a:lnTo>
                  <a:lnTo>
                    <a:pt x="11951" y="271170"/>
                  </a:lnTo>
                  <a:lnTo>
                    <a:pt x="5331" y="313853"/>
                  </a:lnTo>
                  <a:lnTo>
                    <a:pt x="1433" y="357181"/>
                  </a:lnTo>
                  <a:lnTo>
                    <a:pt x="0" y="400607"/>
                  </a:lnTo>
                  <a:lnTo>
                    <a:pt x="773" y="443585"/>
                  </a:lnTo>
                  <a:lnTo>
                    <a:pt x="3496" y="485567"/>
                  </a:lnTo>
                  <a:lnTo>
                    <a:pt x="7912" y="526009"/>
                  </a:lnTo>
                  <a:lnTo>
                    <a:pt x="13764" y="564362"/>
                  </a:lnTo>
                  <a:lnTo>
                    <a:pt x="23153" y="611467"/>
                  </a:lnTo>
                  <a:lnTo>
                    <a:pt x="34290" y="658036"/>
                  </a:lnTo>
                  <a:lnTo>
                    <a:pt x="47136" y="704032"/>
                  </a:lnTo>
                  <a:lnTo>
                    <a:pt x="61653" y="749415"/>
                  </a:lnTo>
                  <a:lnTo>
                    <a:pt x="77804" y="794148"/>
                  </a:lnTo>
                  <a:lnTo>
                    <a:pt x="95551" y="838192"/>
                  </a:lnTo>
                  <a:lnTo>
                    <a:pt x="114856" y="881507"/>
                  </a:lnTo>
                  <a:lnTo>
                    <a:pt x="135680" y="924057"/>
                  </a:lnTo>
                  <a:lnTo>
                    <a:pt x="157986" y="965803"/>
                  </a:lnTo>
                  <a:lnTo>
                    <a:pt x="181736" y="1006705"/>
                  </a:lnTo>
                  <a:lnTo>
                    <a:pt x="206893" y="1046726"/>
                  </a:lnTo>
                  <a:lnTo>
                    <a:pt x="233417" y="1085827"/>
                  </a:lnTo>
                  <a:lnTo>
                    <a:pt x="261271" y="1123969"/>
                  </a:lnTo>
                  <a:lnTo>
                    <a:pt x="290095" y="1160703"/>
                  </a:lnTo>
                  <a:lnTo>
                    <a:pt x="2028433" y="1160703"/>
                  </a:lnTo>
                  <a:lnTo>
                    <a:pt x="2028817" y="1134611"/>
                  </a:lnTo>
                  <a:lnTo>
                    <a:pt x="2023341" y="1086144"/>
                  </a:lnTo>
                  <a:lnTo>
                    <a:pt x="2012098" y="1040116"/>
                  </a:lnTo>
                  <a:lnTo>
                    <a:pt x="1995545" y="996546"/>
                  </a:lnTo>
                  <a:lnTo>
                    <a:pt x="1974140" y="955452"/>
                  </a:lnTo>
                  <a:lnTo>
                    <a:pt x="1948341" y="916850"/>
                  </a:lnTo>
                  <a:lnTo>
                    <a:pt x="1918604" y="880760"/>
                  </a:lnTo>
                  <a:lnTo>
                    <a:pt x="1885387" y="847199"/>
                  </a:lnTo>
                  <a:lnTo>
                    <a:pt x="1849148" y="816184"/>
                  </a:lnTo>
                  <a:lnTo>
                    <a:pt x="1810343" y="787735"/>
                  </a:lnTo>
                  <a:lnTo>
                    <a:pt x="1769431" y="761867"/>
                  </a:lnTo>
                  <a:lnTo>
                    <a:pt x="1726869" y="738600"/>
                  </a:lnTo>
                  <a:lnTo>
                    <a:pt x="1683114" y="717952"/>
                  </a:lnTo>
                  <a:lnTo>
                    <a:pt x="1638623" y="699939"/>
                  </a:lnTo>
                  <a:lnTo>
                    <a:pt x="1593855" y="684580"/>
                  </a:lnTo>
                  <a:lnTo>
                    <a:pt x="1544773" y="668722"/>
                  </a:lnTo>
                  <a:lnTo>
                    <a:pt x="1495067" y="655024"/>
                  </a:lnTo>
                  <a:lnTo>
                    <a:pt x="1444904" y="642787"/>
                  </a:lnTo>
                  <a:lnTo>
                    <a:pt x="1343886" y="619889"/>
                  </a:lnTo>
                  <a:lnTo>
                    <a:pt x="1293368" y="607827"/>
                  </a:lnTo>
                  <a:lnTo>
                    <a:pt x="1243068" y="594423"/>
                  </a:lnTo>
                  <a:lnTo>
                    <a:pt x="1194391" y="578467"/>
                  </a:lnTo>
                  <a:lnTo>
                    <a:pt x="1146144" y="560711"/>
                  </a:lnTo>
                  <a:lnTo>
                    <a:pt x="1098445" y="541234"/>
                  </a:lnTo>
                  <a:lnTo>
                    <a:pt x="1051411" y="520114"/>
                  </a:lnTo>
                  <a:lnTo>
                    <a:pt x="1005160" y="497428"/>
                  </a:lnTo>
                  <a:lnTo>
                    <a:pt x="959810" y="473256"/>
                  </a:lnTo>
                  <a:lnTo>
                    <a:pt x="915477" y="447675"/>
                  </a:lnTo>
                  <a:lnTo>
                    <a:pt x="872279" y="420763"/>
                  </a:lnTo>
                  <a:lnTo>
                    <a:pt x="827450" y="389715"/>
                  </a:lnTo>
                  <a:lnTo>
                    <a:pt x="784433" y="356799"/>
                  </a:lnTo>
                  <a:lnTo>
                    <a:pt x="742992" y="322188"/>
                  </a:lnTo>
                  <a:lnTo>
                    <a:pt x="702896" y="286059"/>
                  </a:lnTo>
                  <a:lnTo>
                    <a:pt x="663910" y="248586"/>
                  </a:lnTo>
                  <a:lnTo>
                    <a:pt x="625800" y="209943"/>
                  </a:lnTo>
                  <a:lnTo>
                    <a:pt x="552910" y="133186"/>
                  </a:lnTo>
                  <a:lnTo>
                    <a:pt x="515210" y="97408"/>
                  </a:lnTo>
                  <a:lnTo>
                    <a:pt x="474996" y="64725"/>
                  </a:lnTo>
                  <a:lnTo>
                    <a:pt x="432037" y="36889"/>
                  </a:lnTo>
                  <a:lnTo>
                    <a:pt x="386098" y="15655"/>
                  </a:lnTo>
                  <a:lnTo>
                    <a:pt x="336945" y="2774"/>
                  </a:lnTo>
                  <a:lnTo>
                    <a:pt x="284345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50875" y="4637531"/>
              <a:ext cx="875030" cy="506095"/>
            </a:xfrm>
            <a:custGeom>
              <a:avLst/>
              <a:gdLst/>
              <a:ahLst/>
              <a:cxnLst/>
              <a:rect l="l" t="t" r="r" b="b"/>
              <a:pathLst>
                <a:path w="875030" h="506095">
                  <a:moveTo>
                    <a:pt x="874776" y="0"/>
                  </a:moveTo>
                  <a:lnTo>
                    <a:pt x="0" y="0"/>
                  </a:lnTo>
                  <a:lnTo>
                    <a:pt x="0" y="505967"/>
                  </a:lnTo>
                  <a:lnTo>
                    <a:pt x="874776" y="505967"/>
                  </a:lnTo>
                  <a:lnTo>
                    <a:pt x="874776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875" y="4637531"/>
              <a:ext cx="875030" cy="506095"/>
            </a:xfrm>
            <a:custGeom>
              <a:avLst/>
              <a:gdLst/>
              <a:ahLst/>
              <a:cxnLst/>
              <a:rect l="l" t="t" r="r" b="b"/>
              <a:pathLst>
                <a:path w="875030" h="506095">
                  <a:moveTo>
                    <a:pt x="874776" y="0"/>
                  </a:moveTo>
                  <a:lnTo>
                    <a:pt x="252018" y="0"/>
                  </a:lnTo>
                  <a:lnTo>
                    <a:pt x="252018" y="2425"/>
                  </a:lnTo>
                  <a:lnTo>
                    <a:pt x="249593" y="0"/>
                  </a:lnTo>
                  <a:lnTo>
                    <a:pt x="0" y="0"/>
                  </a:lnTo>
                  <a:lnTo>
                    <a:pt x="0" y="505967"/>
                  </a:lnTo>
                  <a:lnTo>
                    <a:pt x="874776" y="505967"/>
                  </a:lnTo>
                  <a:lnTo>
                    <a:pt x="874776" y="400658"/>
                  </a:lnTo>
                  <a:lnTo>
                    <a:pt x="135699" y="400658"/>
                  </a:lnTo>
                  <a:lnTo>
                    <a:pt x="135699" y="22999"/>
                  </a:lnTo>
                  <a:lnTo>
                    <a:pt x="874776" y="22999"/>
                  </a:lnTo>
                  <a:lnTo>
                    <a:pt x="87477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0875" y="4488179"/>
              <a:ext cx="875030" cy="149860"/>
            </a:xfrm>
            <a:custGeom>
              <a:avLst/>
              <a:gdLst/>
              <a:ahLst/>
              <a:cxnLst/>
              <a:rect l="l" t="t" r="r" b="b"/>
              <a:pathLst>
                <a:path w="875030" h="149860">
                  <a:moveTo>
                    <a:pt x="789965" y="0"/>
                  </a:moveTo>
                  <a:lnTo>
                    <a:pt x="129641" y="0"/>
                  </a:lnTo>
                  <a:lnTo>
                    <a:pt x="0" y="149352"/>
                  </a:lnTo>
                  <a:lnTo>
                    <a:pt x="874776" y="149352"/>
                  </a:lnTo>
                  <a:lnTo>
                    <a:pt x="78996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0416" y="4483607"/>
              <a:ext cx="678180" cy="155575"/>
            </a:xfrm>
            <a:custGeom>
              <a:avLst/>
              <a:gdLst/>
              <a:ahLst/>
              <a:cxnLst/>
              <a:rect l="l" t="t" r="r" b="b"/>
              <a:pathLst>
                <a:path w="678179" h="155575">
                  <a:moveTo>
                    <a:pt x="89916" y="4876"/>
                  </a:moveTo>
                  <a:lnTo>
                    <a:pt x="86321" y="0"/>
                  </a:lnTo>
                  <a:lnTo>
                    <a:pt x="0" y="149961"/>
                  </a:lnTo>
                  <a:lnTo>
                    <a:pt x="3594" y="152400"/>
                  </a:lnTo>
                  <a:lnTo>
                    <a:pt x="89916" y="4876"/>
                  </a:lnTo>
                  <a:close/>
                </a:path>
                <a:path w="678179" h="155575">
                  <a:moveTo>
                    <a:pt x="178308" y="8509"/>
                  </a:moveTo>
                  <a:lnTo>
                    <a:pt x="173431" y="6096"/>
                  </a:lnTo>
                  <a:lnTo>
                    <a:pt x="117348" y="153035"/>
                  </a:lnTo>
                  <a:lnTo>
                    <a:pt x="122224" y="155448"/>
                  </a:lnTo>
                  <a:lnTo>
                    <a:pt x="178308" y="8509"/>
                  </a:lnTo>
                  <a:close/>
                </a:path>
                <a:path w="678179" h="155575">
                  <a:moveTo>
                    <a:pt x="272796" y="7315"/>
                  </a:moveTo>
                  <a:lnTo>
                    <a:pt x="266598" y="6096"/>
                  </a:lnTo>
                  <a:lnTo>
                    <a:pt x="233172" y="149656"/>
                  </a:lnTo>
                  <a:lnTo>
                    <a:pt x="239356" y="150876"/>
                  </a:lnTo>
                  <a:lnTo>
                    <a:pt x="272796" y="7315"/>
                  </a:lnTo>
                  <a:close/>
                </a:path>
                <a:path w="678179" h="155575">
                  <a:moveTo>
                    <a:pt x="352044" y="12192"/>
                  </a:moveTo>
                  <a:lnTo>
                    <a:pt x="346062" y="12192"/>
                  </a:lnTo>
                  <a:lnTo>
                    <a:pt x="335280" y="153924"/>
                  </a:lnTo>
                  <a:lnTo>
                    <a:pt x="341261" y="153924"/>
                  </a:lnTo>
                  <a:lnTo>
                    <a:pt x="352044" y="12192"/>
                  </a:lnTo>
                  <a:close/>
                </a:path>
                <a:path w="678179" h="155575">
                  <a:moveTo>
                    <a:pt x="445008" y="150876"/>
                  </a:moveTo>
                  <a:lnTo>
                    <a:pt x="416217" y="6096"/>
                  </a:lnTo>
                  <a:lnTo>
                    <a:pt x="409956" y="7315"/>
                  </a:lnTo>
                  <a:lnTo>
                    <a:pt x="438746" y="150876"/>
                  </a:lnTo>
                  <a:lnTo>
                    <a:pt x="445008" y="150876"/>
                  </a:lnTo>
                  <a:close/>
                </a:path>
                <a:path w="678179" h="155575">
                  <a:moveTo>
                    <a:pt x="560832" y="149656"/>
                  </a:moveTo>
                  <a:lnTo>
                    <a:pt x="504748" y="1524"/>
                  </a:lnTo>
                  <a:lnTo>
                    <a:pt x="499872" y="3949"/>
                  </a:lnTo>
                  <a:lnTo>
                    <a:pt x="557174" y="150876"/>
                  </a:lnTo>
                  <a:lnTo>
                    <a:pt x="560832" y="149656"/>
                  </a:lnTo>
                  <a:close/>
                </a:path>
                <a:path w="678179" h="155575">
                  <a:moveTo>
                    <a:pt x="678180" y="144195"/>
                  </a:moveTo>
                  <a:lnTo>
                    <a:pt x="597649" y="6096"/>
                  </a:lnTo>
                  <a:lnTo>
                    <a:pt x="592836" y="8521"/>
                  </a:lnTo>
                  <a:lnTo>
                    <a:pt x="673366" y="147828"/>
                  </a:lnTo>
                  <a:lnTo>
                    <a:pt x="678180" y="144195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0876" y="4488179"/>
              <a:ext cx="875030" cy="149860"/>
            </a:xfrm>
            <a:custGeom>
              <a:avLst/>
              <a:gdLst/>
              <a:ahLst/>
              <a:cxnLst/>
              <a:rect l="l" t="t" r="r" b="b"/>
              <a:pathLst>
                <a:path w="875030" h="149860">
                  <a:moveTo>
                    <a:pt x="268224" y="89852"/>
                  </a:moveTo>
                  <a:lnTo>
                    <a:pt x="167944" y="89852"/>
                  </a:lnTo>
                  <a:lnTo>
                    <a:pt x="132905" y="148132"/>
                  </a:lnTo>
                  <a:lnTo>
                    <a:pt x="129273" y="145707"/>
                  </a:lnTo>
                  <a:lnTo>
                    <a:pt x="161899" y="89852"/>
                  </a:lnTo>
                  <a:lnTo>
                    <a:pt x="135318" y="89852"/>
                  </a:lnTo>
                  <a:lnTo>
                    <a:pt x="212648" y="0"/>
                  </a:lnTo>
                  <a:lnTo>
                    <a:pt x="129273" y="0"/>
                  </a:lnTo>
                  <a:lnTo>
                    <a:pt x="0" y="149352"/>
                  </a:lnTo>
                  <a:lnTo>
                    <a:pt x="246481" y="149352"/>
                  </a:lnTo>
                  <a:lnTo>
                    <a:pt x="246926" y="148132"/>
                  </a:lnTo>
                  <a:lnTo>
                    <a:pt x="268224" y="89852"/>
                  </a:lnTo>
                  <a:close/>
                </a:path>
                <a:path w="875030" h="149860">
                  <a:moveTo>
                    <a:pt x="467868" y="89916"/>
                  </a:moveTo>
                  <a:lnTo>
                    <a:pt x="382028" y="89916"/>
                  </a:lnTo>
                  <a:lnTo>
                    <a:pt x="368731" y="146926"/>
                  </a:lnTo>
                  <a:lnTo>
                    <a:pt x="362686" y="145707"/>
                  </a:lnTo>
                  <a:lnTo>
                    <a:pt x="375983" y="89916"/>
                  </a:lnTo>
                  <a:lnTo>
                    <a:pt x="274434" y="89916"/>
                  </a:lnTo>
                  <a:lnTo>
                    <a:pt x="251460" y="149352"/>
                  </a:lnTo>
                  <a:lnTo>
                    <a:pt x="464235" y="149352"/>
                  </a:lnTo>
                  <a:lnTo>
                    <a:pt x="467868" y="89916"/>
                  </a:lnTo>
                  <a:close/>
                </a:path>
                <a:path w="875030" h="149860">
                  <a:moveTo>
                    <a:pt x="874776" y="149352"/>
                  </a:moveTo>
                  <a:lnTo>
                    <a:pt x="840816" y="89916"/>
                  </a:lnTo>
                  <a:lnTo>
                    <a:pt x="777748" y="89916"/>
                  </a:lnTo>
                  <a:lnTo>
                    <a:pt x="808075" y="140855"/>
                  </a:lnTo>
                  <a:lnTo>
                    <a:pt x="803224" y="144500"/>
                  </a:lnTo>
                  <a:lnTo>
                    <a:pt x="771690" y="89916"/>
                  </a:lnTo>
                  <a:lnTo>
                    <a:pt x="669798" y="89916"/>
                  </a:lnTo>
                  <a:lnTo>
                    <a:pt x="690435" y="145707"/>
                  </a:lnTo>
                  <a:lnTo>
                    <a:pt x="686790" y="146926"/>
                  </a:lnTo>
                  <a:lnTo>
                    <a:pt x="663752" y="89916"/>
                  </a:lnTo>
                  <a:lnTo>
                    <a:pt x="563092" y="89916"/>
                  </a:lnTo>
                  <a:lnTo>
                    <a:pt x="574001" y="146926"/>
                  </a:lnTo>
                  <a:lnTo>
                    <a:pt x="567944" y="146926"/>
                  </a:lnTo>
                  <a:lnTo>
                    <a:pt x="555815" y="89916"/>
                  </a:lnTo>
                  <a:lnTo>
                    <a:pt x="474548" y="89916"/>
                  </a:lnTo>
                  <a:lnTo>
                    <a:pt x="470916" y="149352"/>
                  </a:lnTo>
                  <a:lnTo>
                    <a:pt x="874776" y="149352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5279" y="4736591"/>
              <a:ext cx="93345" cy="268605"/>
            </a:xfrm>
            <a:custGeom>
              <a:avLst/>
              <a:gdLst/>
              <a:ahLst/>
              <a:cxnLst/>
              <a:rect l="l" t="t" r="r" b="b"/>
              <a:pathLst>
                <a:path w="93345" h="268604">
                  <a:moveTo>
                    <a:pt x="92964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2964" y="268224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2899" y="4742687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76200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6200" y="256032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2900" y="4742179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6540"/>
                  </a:lnTo>
                  <a:lnTo>
                    <a:pt x="12090" y="256540"/>
                  </a:lnTo>
                  <a:lnTo>
                    <a:pt x="12090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77012" y="473659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7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7" y="2682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3108" y="4742687"/>
              <a:ext cx="79375" cy="256540"/>
            </a:xfrm>
            <a:custGeom>
              <a:avLst/>
              <a:gdLst/>
              <a:ahLst/>
              <a:cxnLst/>
              <a:rect l="l" t="t" r="r" b="b"/>
              <a:pathLst>
                <a:path w="79375" h="256539">
                  <a:moveTo>
                    <a:pt x="79248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9248" y="25603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4632" y="4742179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6540"/>
                  </a:lnTo>
                  <a:lnTo>
                    <a:pt x="12090" y="256540"/>
                  </a:lnTo>
                  <a:lnTo>
                    <a:pt x="12090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18744" y="473659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7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7" y="268224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6363" y="4742687"/>
              <a:ext cx="79375" cy="256540"/>
            </a:xfrm>
            <a:custGeom>
              <a:avLst/>
              <a:gdLst/>
              <a:ahLst/>
              <a:cxnLst/>
              <a:rect l="l" t="t" r="r" b="b"/>
              <a:pathLst>
                <a:path w="79375" h="256539">
                  <a:moveTo>
                    <a:pt x="79248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9248" y="256032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9412" y="4742687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76200" y="0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762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9412" y="4742179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7620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6540"/>
                  </a:lnTo>
                  <a:lnTo>
                    <a:pt x="10883" y="256540"/>
                  </a:lnTo>
                  <a:lnTo>
                    <a:pt x="10883" y="8890"/>
                  </a:lnTo>
                  <a:lnTo>
                    <a:pt x="76200" y="889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0476" y="4736591"/>
              <a:ext cx="94615" cy="268605"/>
            </a:xfrm>
            <a:custGeom>
              <a:avLst/>
              <a:gdLst/>
              <a:ahLst/>
              <a:cxnLst/>
              <a:rect l="l" t="t" r="r" b="b"/>
              <a:pathLst>
                <a:path w="94615" h="268604">
                  <a:moveTo>
                    <a:pt x="94488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94488" y="26822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9619" y="4742687"/>
              <a:ext cx="78105" cy="256540"/>
            </a:xfrm>
            <a:custGeom>
              <a:avLst/>
              <a:gdLst/>
              <a:ahLst/>
              <a:cxnLst/>
              <a:rect l="l" t="t" r="r" b="b"/>
              <a:pathLst>
                <a:path w="78105" h="256539">
                  <a:moveTo>
                    <a:pt x="77723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77723" y="256032"/>
                  </a:lnTo>
                  <a:lnTo>
                    <a:pt x="77723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47648" y="4742687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20">
                  <a:moveTo>
                    <a:pt x="121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19" y="762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69620" y="4742179"/>
              <a:ext cx="78105" cy="256540"/>
            </a:xfrm>
            <a:custGeom>
              <a:avLst/>
              <a:gdLst/>
              <a:ahLst/>
              <a:cxnLst/>
              <a:rect l="l" t="t" r="r" b="b"/>
              <a:pathLst>
                <a:path w="78105" h="256539">
                  <a:moveTo>
                    <a:pt x="7772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56540"/>
                  </a:lnTo>
                  <a:lnTo>
                    <a:pt x="13360" y="256540"/>
                  </a:lnTo>
                  <a:lnTo>
                    <a:pt x="13360" y="8890"/>
                  </a:lnTo>
                  <a:lnTo>
                    <a:pt x="77724" y="889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3727703"/>
              <a:ext cx="230504" cy="1416050"/>
            </a:xfrm>
            <a:custGeom>
              <a:avLst/>
              <a:gdLst/>
              <a:ahLst/>
              <a:cxnLst/>
              <a:rect l="l" t="t" r="r" b="b"/>
              <a:pathLst>
                <a:path w="230504" h="1416050">
                  <a:moveTo>
                    <a:pt x="155752" y="0"/>
                  </a:moveTo>
                  <a:lnTo>
                    <a:pt x="0" y="0"/>
                  </a:lnTo>
                  <a:lnTo>
                    <a:pt x="0" y="1415795"/>
                  </a:lnTo>
                  <a:lnTo>
                    <a:pt x="230310" y="1415795"/>
                  </a:lnTo>
                  <a:lnTo>
                    <a:pt x="155752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0" y="3727703"/>
              <a:ext cx="230504" cy="1416050"/>
            </a:xfrm>
            <a:custGeom>
              <a:avLst/>
              <a:gdLst/>
              <a:ahLst/>
              <a:cxnLst/>
              <a:rect l="l" t="t" r="r" b="b"/>
              <a:pathLst>
                <a:path w="230504" h="1416050">
                  <a:moveTo>
                    <a:pt x="53773" y="0"/>
                  </a:moveTo>
                  <a:lnTo>
                    <a:pt x="0" y="0"/>
                  </a:lnTo>
                  <a:lnTo>
                    <a:pt x="0" y="976985"/>
                  </a:lnTo>
                  <a:lnTo>
                    <a:pt x="53773" y="0"/>
                  </a:lnTo>
                  <a:close/>
                </a:path>
                <a:path w="230504" h="1416050">
                  <a:moveTo>
                    <a:pt x="217424" y="1199413"/>
                  </a:moveTo>
                  <a:lnTo>
                    <a:pt x="0" y="1206134"/>
                  </a:lnTo>
                  <a:lnTo>
                    <a:pt x="0" y="1415795"/>
                  </a:lnTo>
                  <a:lnTo>
                    <a:pt x="230153" y="1415795"/>
                  </a:lnTo>
                  <a:lnTo>
                    <a:pt x="217424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0" y="3974591"/>
              <a:ext cx="220979" cy="525780"/>
            </a:xfrm>
            <a:custGeom>
              <a:avLst/>
              <a:gdLst/>
              <a:ahLst/>
              <a:cxnLst/>
              <a:rect l="l" t="t" r="r" b="b"/>
              <a:pathLst>
                <a:path w="220979" h="525779">
                  <a:moveTo>
                    <a:pt x="204203" y="25819"/>
                  </a:moveTo>
                  <a:lnTo>
                    <a:pt x="202234" y="15748"/>
                  </a:lnTo>
                  <a:lnTo>
                    <a:pt x="196850" y="7543"/>
                  </a:lnTo>
                  <a:lnTo>
                    <a:pt x="188836" y="2019"/>
                  </a:lnTo>
                  <a:lnTo>
                    <a:pt x="178993" y="0"/>
                  </a:lnTo>
                  <a:lnTo>
                    <a:pt x="0" y="0"/>
                  </a:lnTo>
                  <a:lnTo>
                    <a:pt x="0" y="48768"/>
                  </a:lnTo>
                  <a:lnTo>
                    <a:pt x="178993" y="48768"/>
                  </a:lnTo>
                  <a:lnTo>
                    <a:pt x="188836" y="46799"/>
                  </a:lnTo>
                  <a:lnTo>
                    <a:pt x="196850" y="41605"/>
                  </a:lnTo>
                  <a:lnTo>
                    <a:pt x="202234" y="34251"/>
                  </a:lnTo>
                  <a:lnTo>
                    <a:pt x="204203" y="25819"/>
                  </a:lnTo>
                  <a:close/>
                </a:path>
                <a:path w="220979" h="525779">
                  <a:moveTo>
                    <a:pt x="220980" y="503682"/>
                  </a:moveTo>
                  <a:lnTo>
                    <a:pt x="218998" y="494411"/>
                  </a:lnTo>
                  <a:lnTo>
                    <a:pt x="213601" y="487451"/>
                  </a:lnTo>
                  <a:lnTo>
                    <a:pt x="205574" y="483095"/>
                  </a:lnTo>
                  <a:lnTo>
                    <a:pt x="195719" y="481584"/>
                  </a:lnTo>
                  <a:lnTo>
                    <a:pt x="0" y="481584"/>
                  </a:lnTo>
                  <a:lnTo>
                    <a:pt x="0" y="525780"/>
                  </a:lnTo>
                  <a:lnTo>
                    <a:pt x="195719" y="525780"/>
                  </a:lnTo>
                  <a:lnTo>
                    <a:pt x="205574" y="524268"/>
                  </a:lnTo>
                  <a:lnTo>
                    <a:pt x="213601" y="519912"/>
                  </a:lnTo>
                  <a:lnTo>
                    <a:pt x="218998" y="512965"/>
                  </a:lnTo>
                  <a:lnTo>
                    <a:pt x="220980" y="50368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7447674" y="3609717"/>
            <a:ext cx="1696720" cy="1534160"/>
          </a:xfrm>
          <a:custGeom>
            <a:avLst/>
            <a:gdLst/>
            <a:ahLst/>
            <a:cxnLst/>
            <a:rect l="l" t="t" r="r" b="b"/>
            <a:pathLst>
              <a:path w="1696720" h="1534160">
                <a:moveTo>
                  <a:pt x="4320" y="1533781"/>
                </a:moveTo>
                <a:lnTo>
                  <a:pt x="3780" y="1531670"/>
                </a:lnTo>
                <a:lnTo>
                  <a:pt x="0" y="1480636"/>
                </a:lnTo>
                <a:lnTo>
                  <a:pt x="5702" y="1429862"/>
                </a:lnTo>
                <a:lnTo>
                  <a:pt x="21448" y="1381026"/>
                </a:lnTo>
                <a:lnTo>
                  <a:pt x="47820" y="1336753"/>
                </a:lnTo>
                <a:lnTo>
                  <a:pt x="82437" y="1301400"/>
                </a:lnTo>
                <a:lnTo>
                  <a:pt x="123699" y="1274580"/>
                </a:lnTo>
                <a:lnTo>
                  <a:pt x="170010" y="1255903"/>
                </a:lnTo>
                <a:lnTo>
                  <a:pt x="219771" y="1244982"/>
                </a:lnTo>
                <a:lnTo>
                  <a:pt x="271384" y="1241428"/>
                </a:lnTo>
                <a:lnTo>
                  <a:pt x="324135" y="1244765"/>
                </a:lnTo>
                <a:lnTo>
                  <a:pt x="376195" y="1253312"/>
                </a:lnTo>
                <a:lnTo>
                  <a:pt x="427805" y="1264870"/>
                </a:lnTo>
                <a:lnTo>
                  <a:pt x="479210" y="1277243"/>
                </a:lnTo>
                <a:lnTo>
                  <a:pt x="530650" y="1288232"/>
                </a:lnTo>
                <a:lnTo>
                  <a:pt x="582367" y="1295640"/>
                </a:lnTo>
                <a:lnTo>
                  <a:pt x="634604" y="1297270"/>
                </a:lnTo>
                <a:lnTo>
                  <a:pt x="684564" y="1288861"/>
                </a:lnTo>
                <a:lnTo>
                  <a:pt x="726435" y="1270278"/>
                </a:lnTo>
                <a:lnTo>
                  <a:pt x="761817" y="1243502"/>
                </a:lnTo>
                <a:lnTo>
                  <a:pt x="792310" y="1210514"/>
                </a:lnTo>
                <a:lnTo>
                  <a:pt x="819512" y="1173294"/>
                </a:lnTo>
                <a:lnTo>
                  <a:pt x="845023" y="1133823"/>
                </a:lnTo>
                <a:lnTo>
                  <a:pt x="870443" y="1094082"/>
                </a:lnTo>
                <a:lnTo>
                  <a:pt x="902753" y="1050200"/>
                </a:lnTo>
                <a:lnTo>
                  <a:pt x="937951" y="1012908"/>
                </a:lnTo>
                <a:lnTo>
                  <a:pt x="976600" y="981821"/>
                </a:lnTo>
                <a:lnTo>
                  <a:pt x="1019259" y="956550"/>
                </a:lnTo>
                <a:lnTo>
                  <a:pt x="1066491" y="936708"/>
                </a:lnTo>
                <a:lnTo>
                  <a:pt x="1118855" y="921908"/>
                </a:lnTo>
                <a:lnTo>
                  <a:pt x="1165042" y="913183"/>
                </a:lnTo>
                <a:lnTo>
                  <a:pt x="1211550" y="903293"/>
                </a:lnTo>
                <a:lnTo>
                  <a:pt x="1256319" y="888751"/>
                </a:lnTo>
                <a:lnTo>
                  <a:pt x="1297290" y="866067"/>
                </a:lnTo>
                <a:lnTo>
                  <a:pt x="1348344" y="811203"/>
                </a:lnTo>
                <a:lnTo>
                  <a:pt x="1379586" y="743537"/>
                </a:lnTo>
                <a:lnTo>
                  <a:pt x="1391196" y="701420"/>
                </a:lnTo>
                <a:lnTo>
                  <a:pt x="1399178" y="658388"/>
                </a:lnTo>
                <a:lnTo>
                  <a:pt x="1404269" y="614651"/>
                </a:lnTo>
                <a:lnTo>
                  <a:pt x="1407207" y="570421"/>
                </a:lnTo>
                <a:lnTo>
                  <a:pt x="1408727" y="525909"/>
                </a:lnTo>
                <a:lnTo>
                  <a:pt x="1409566" y="481327"/>
                </a:lnTo>
                <a:lnTo>
                  <a:pt x="1410460" y="436886"/>
                </a:lnTo>
                <a:lnTo>
                  <a:pt x="1412146" y="392796"/>
                </a:lnTo>
                <a:lnTo>
                  <a:pt x="1415361" y="349270"/>
                </a:lnTo>
                <a:lnTo>
                  <a:pt x="1420840" y="306519"/>
                </a:lnTo>
                <a:lnTo>
                  <a:pt x="1429321" y="264753"/>
                </a:lnTo>
                <a:lnTo>
                  <a:pt x="1441541" y="224185"/>
                </a:lnTo>
                <a:lnTo>
                  <a:pt x="1458234" y="185025"/>
                </a:lnTo>
                <a:lnTo>
                  <a:pt x="1480139" y="147484"/>
                </a:lnTo>
                <a:lnTo>
                  <a:pt x="1507991" y="111775"/>
                </a:lnTo>
                <a:lnTo>
                  <a:pt x="1542527" y="78108"/>
                </a:lnTo>
                <a:lnTo>
                  <a:pt x="1581510" y="48945"/>
                </a:lnTo>
                <a:lnTo>
                  <a:pt x="1622738" y="25674"/>
                </a:lnTo>
                <a:lnTo>
                  <a:pt x="1665687" y="8190"/>
                </a:lnTo>
                <a:lnTo>
                  <a:pt x="1696324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7393103" y="65627"/>
            <a:ext cx="436245" cy="440690"/>
          </a:xfrm>
          <a:custGeom>
            <a:avLst/>
            <a:gdLst/>
            <a:ahLst/>
            <a:cxnLst/>
            <a:rect l="l" t="t" r="r" b="b"/>
            <a:pathLst>
              <a:path w="436245" h="440690">
                <a:moveTo>
                  <a:pt x="111834" y="29622"/>
                </a:moveTo>
                <a:lnTo>
                  <a:pt x="75829" y="59626"/>
                </a:lnTo>
                <a:lnTo>
                  <a:pt x="36109" y="107813"/>
                </a:lnTo>
                <a:lnTo>
                  <a:pt x="14555" y="149894"/>
                </a:lnTo>
                <a:lnTo>
                  <a:pt x="2252" y="195334"/>
                </a:lnTo>
                <a:lnTo>
                  <a:pt x="0" y="242454"/>
                </a:lnTo>
                <a:lnTo>
                  <a:pt x="8597" y="289573"/>
                </a:lnTo>
                <a:lnTo>
                  <a:pt x="28844" y="335013"/>
                </a:lnTo>
                <a:lnTo>
                  <a:pt x="61542" y="377094"/>
                </a:lnTo>
                <a:lnTo>
                  <a:pt x="95373" y="405395"/>
                </a:lnTo>
                <a:lnTo>
                  <a:pt x="132168" y="425065"/>
                </a:lnTo>
                <a:lnTo>
                  <a:pt x="170889" y="436554"/>
                </a:lnTo>
                <a:lnTo>
                  <a:pt x="210498" y="440312"/>
                </a:lnTo>
                <a:lnTo>
                  <a:pt x="249960" y="436789"/>
                </a:lnTo>
                <a:lnTo>
                  <a:pt x="288237" y="426434"/>
                </a:lnTo>
                <a:lnTo>
                  <a:pt x="324290" y="409697"/>
                </a:lnTo>
                <a:lnTo>
                  <a:pt x="357085" y="387028"/>
                </a:lnTo>
                <a:lnTo>
                  <a:pt x="385582" y="358878"/>
                </a:lnTo>
                <a:lnTo>
                  <a:pt x="408745" y="325695"/>
                </a:lnTo>
                <a:lnTo>
                  <a:pt x="425538" y="287929"/>
                </a:lnTo>
                <a:lnTo>
                  <a:pt x="434922" y="246030"/>
                </a:lnTo>
                <a:lnTo>
                  <a:pt x="435928" y="204752"/>
                </a:lnTo>
                <a:lnTo>
                  <a:pt x="428875" y="165230"/>
                </a:lnTo>
                <a:lnTo>
                  <a:pt x="414657" y="128206"/>
                </a:lnTo>
                <a:lnTo>
                  <a:pt x="394169" y="94420"/>
                </a:lnTo>
                <a:lnTo>
                  <a:pt x="368304" y="64614"/>
                </a:lnTo>
                <a:lnTo>
                  <a:pt x="337957" y="39528"/>
                </a:lnTo>
                <a:lnTo>
                  <a:pt x="304022" y="19903"/>
                </a:lnTo>
                <a:lnTo>
                  <a:pt x="267394" y="6480"/>
                </a:lnTo>
                <a:lnTo>
                  <a:pt x="228967" y="0"/>
                </a:lnTo>
                <a:lnTo>
                  <a:pt x="189635" y="1202"/>
                </a:lnTo>
                <a:lnTo>
                  <a:pt x="150293" y="10830"/>
                </a:lnTo>
                <a:lnTo>
                  <a:pt x="111834" y="29622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7938638" y="0"/>
            <a:ext cx="953135" cy="735330"/>
          </a:xfrm>
          <a:custGeom>
            <a:avLst/>
            <a:gdLst/>
            <a:ahLst/>
            <a:cxnLst/>
            <a:rect l="l" t="t" r="r" b="b"/>
            <a:pathLst>
              <a:path w="953134" h="735330">
                <a:moveTo>
                  <a:pt x="913514" y="0"/>
                </a:moveTo>
                <a:lnTo>
                  <a:pt x="924604" y="39555"/>
                </a:lnTo>
                <a:lnTo>
                  <a:pt x="935313" y="87161"/>
                </a:lnTo>
                <a:lnTo>
                  <a:pt x="943515" y="135300"/>
                </a:lnTo>
                <a:lnTo>
                  <a:pt x="949159" y="183857"/>
                </a:lnTo>
                <a:lnTo>
                  <a:pt x="952197" y="232716"/>
                </a:lnTo>
                <a:lnTo>
                  <a:pt x="952576" y="281762"/>
                </a:lnTo>
                <a:lnTo>
                  <a:pt x="950247" y="330882"/>
                </a:lnTo>
                <a:lnTo>
                  <a:pt x="945160" y="379959"/>
                </a:lnTo>
                <a:lnTo>
                  <a:pt x="937264" y="428878"/>
                </a:lnTo>
                <a:lnTo>
                  <a:pt x="927871" y="469677"/>
                </a:lnTo>
                <a:lnTo>
                  <a:pt x="914998" y="512289"/>
                </a:lnTo>
                <a:lnTo>
                  <a:pt x="898532" y="555185"/>
                </a:lnTo>
                <a:lnTo>
                  <a:pt x="878362" y="596833"/>
                </a:lnTo>
                <a:lnTo>
                  <a:pt x="854377" y="635705"/>
                </a:lnTo>
                <a:lnTo>
                  <a:pt x="826464" y="670269"/>
                </a:lnTo>
                <a:lnTo>
                  <a:pt x="794512" y="698995"/>
                </a:lnTo>
                <a:lnTo>
                  <a:pt x="758410" y="720353"/>
                </a:lnTo>
                <a:lnTo>
                  <a:pt x="718045" y="732813"/>
                </a:lnTo>
                <a:lnTo>
                  <a:pt x="673306" y="734844"/>
                </a:lnTo>
                <a:lnTo>
                  <a:pt x="624082" y="724915"/>
                </a:lnTo>
                <a:lnTo>
                  <a:pt x="579024" y="702604"/>
                </a:lnTo>
                <a:lnTo>
                  <a:pt x="542757" y="670082"/>
                </a:lnTo>
                <a:lnTo>
                  <a:pt x="513677" y="630275"/>
                </a:lnTo>
                <a:lnTo>
                  <a:pt x="490181" y="586110"/>
                </a:lnTo>
                <a:lnTo>
                  <a:pt x="470666" y="540512"/>
                </a:lnTo>
                <a:lnTo>
                  <a:pt x="450399" y="492029"/>
                </a:lnTo>
                <a:lnTo>
                  <a:pt x="428711" y="444528"/>
                </a:lnTo>
                <a:lnTo>
                  <a:pt x="405067" y="398167"/>
                </a:lnTo>
                <a:lnTo>
                  <a:pt x="378929" y="353104"/>
                </a:lnTo>
                <a:lnTo>
                  <a:pt x="349762" y="309499"/>
                </a:lnTo>
                <a:lnTo>
                  <a:pt x="321304" y="272319"/>
                </a:lnTo>
                <a:lnTo>
                  <a:pt x="291012" y="236220"/>
                </a:lnTo>
                <a:lnTo>
                  <a:pt x="259020" y="201390"/>
                </a:lnTo>
                <a:lnTo>
                  <a:pt x="225462" y="168021"/>
                </a:lnTo>
                <a:lnTo>
                  <a:pt x="190471" y="136302"/>
                </a:lnTo>
                <a:lnTo>
                  <a:pt x="154182" y="106425"/>
                </a:lnTo>
                <a:lnTo>
                  <a:pt x="113345" y="77240"/>
                </a:lnTo>
                <a:lnTo>
                  <a:pt x="71813" y="49298"/>
                </a:lnTo>
                <a:lnTo>
                  <a:pt x="30354" y="21496"/>
                </a:lnTo>
                <a:lnTo>
                  <a:pt x="0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8215288" y="3990217"/>
            <a:ext cx="435609" cy="452120"/>
          </a:xfrm>
          <a:custGeom>
            <a:avLst/>
            <a:gdLst/>
            <a:ahLst/>
            <a:cxnLst/>
            <a:rect l="l" t="t" r="r" b="b"/>
            <a:pathLst>
              <a:path w="435609" h="452120">
                <a:moveTo>
                  <a:pt x="349337" y="396540"/>
                </a:moveTo>
                <a:lnTo>
                  <a:pt x="307482" y="425488"/>
                </a:lnTo>
                <a:lnTo>
                  <a:pt x="259961" y="444238"/>
                </a:lnTo>
                <a:lnTo>
                  <a:pt x="209534" y="451657"/>
                </a:lnTo>
                <a:lnTo>
                  <a:pt x="158964" y="446616"/>
                </a:lnTo>
                <a:lnTo>
                  <a:pt x="118350" y="432048"/>
                </a:lnTo>
                <a:lnTo>
                  <a:pt x="80608" y="409029"/>
                </a:lnTo>
                <a:lnTo>
                  <a:pt x="47754" y="379049"/>
                </a:lnTo>
                <a:lnTo>
                  <a:pt x="21808" y="343600"/>
                </a:lnTo>
                <a:lnTo>
                  <a:pt x="4786" y="304172"/>
                </a:lnTo>
                <a:lnTo>
                  <a:pt x="0" y="280178"/>
                </a:lnTo>
                <a:lnTo>
                  <a:pt x="309" y="256590"/>
                </a:lnTo>
                <a:lnTo>
                  <a:pt x="18502" y="213533"/>
                </a:lnTo>
                <a:lnTo>
                  <a:pt x="60634" y="180085"/>
                </a:lnTo>
                <a:lnTo>
                  <a:pt x="112482" y="163469"/>
                </a:lnTo>
                <a:lnTo>
                  <a:pt x="138753" y="159461"/>
                </a:lnTo>
                <a:lnTo>
                  <a:pt x="147788" y="158288"/>
                </a:lnTo>
                <a:lnTo>
                  <a:pt x="159369" y="155685"/>
                </a:lnTo>
                <a:lnTo>
                  <a:pt x="170711" y="151709"/>
                </a:lnTo>
                <a:lnTo>
                  <a:pt x="181578" y="146275"/>
                </a:lnTo>
                <a:lnTo>
                  <a:pt x="191730" y="139301"/>
                </a:lnTo>
                <a:lnTo>
                  <a:pt x="192492" y="139301"/>
                </a:lnTo>
                <a:lnTo>
                  <a:pt x="193381" y="138437"/>
                </a:lnTo>
                <a:lnTo>
                  <a:pt x="194270" y="137574"/>
                </a:lnTo>
                <a:lnTo>
                  <a:pt x="201648" y="130775"/>
                </a:lnTo>
                <a:lnTo>
                  <a:pt x="208240" y="123331"/>
                </a:lnTo>
                <a:lnTo>
                  <a:pt x="213879" y="115239"/>
                </a:lnTo>
                <a:lnTo>
                  <a:pt x="218400" y="106497"/>
                </a:lnTo>
                <a:lnTo>
                  <a:pt x="220940" y="102179"/>
                </a:lnTo>
                <a:lnTo>
                  <a:pt x="222718" y="97861"/>
                </a:lnTo>
                <a:lnTo>
                  <a:pt x="224369" y="92692"/>
                </a:lnTo>
                <a:lnTo>
                  <a:pt x="232237" y="67806"/>
                </a:lnTo>
                <a:lnTo>
                  <a:pt x="241117" y="43810"/>
                </a:lnTo>
                <a:lnTo>
                  <a:pt x="254355" y="22890"/>
                </a:lnTo>
                <a:lnTo>
                  <a:pt x="275296" y="7234"/>
                </a:lnTo>
                <a:lnTo>
                  <a:pt x="296751" y="662"/>
                </a:lnTo>
                <a:lnTo>
                  <a:pt x="319016" y="0"/>
                </a:lnTo>
                <a:lnTo>
                  <a:pt x="340947" y="4678"/>
                </a:lnTo>
                <a:lnTo>
                  <a:pt x="398295" y="50995"/>
                </a:lnTo>
                <a:lnTo>
                  <a:pt x="421378" y="99917"/>
                </a:lnTo>
                <a:lnTo>
                  <a:pt x="432982" y="153856"/>
                </a:lnTo>
                <a:lnTo>
                  <a:pt x="435443" y="205773"/>
                </a:lnTo>
                <a:lnTo>
                  <a:pt x="428918" y="259371"/>
                </a:lnTo>
                <a:lnTo>
                  <a:pt x="412107" y="310219"/>
                </a:lnTo>
                <a:lnTo>
                  <a:pt x="385437" y="356536"/>
                </a:lnTo>
                <a:lnTo>
                  <a:pt x="349337" y="396540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826008" y="4786884"/>
            <a:ext cx="1358265" cy="356870"/>
            <a:chOff x="826008" y="4786884"/>
            <a:chExt cx="1358265" cy="356870"/>
          </a:xfrm>
        </p:grpSpPr>
        <p:sp>
          <p:nvSpPr>
            <p:cNvPr id="31" name="object 31" descr=""/>
            <p:cNvSpPr/>
            <p:nvPr/>
          </p:nvSpPr>
          <p:spPr>
            <a:xfrm>
              <a:off x="1267968" y="4786884"/>
              <a:ext cx="916305" cy="356870"/>
            </a:xfrm>
            <a:custGeom>
              <a:avLst/>
              <a:gdLst/>
              <a:ahLst/>
              <a:cxnLst/>
              <a:rect l="l" t="t" r="r" b="b"/>
              <a:pathLst>
                <a:path w="916305" h="356870">
                  <a:moveTo>
                    <a:pt x="453008" y="0"/>
                  </a:moveTo>
                  <a:lnTo>
                    <a:pt x="406858" y="4377"/>
                  </a:lnTo>
                  <a:lnTo>
                    <a:pt x="363158" y="16991"/>
                  </a:lnTo>
                  <a:lnTo>
                    <a:pt x="322691" y="37061"/>
                  </a:lnTo>
                  <a:lnTo>
                    <a:pt x="286234" y="63810"/>
                  </a:lnTo>
                  <a:lnTo>
                    <a:pt x="254568" y="96458"/>
                  </a:lnTo>
                  <a:lnTo>
                    <a:pt x="228472" y="134226"/>
                  </a:lnTo>
                  <a:lnTo>
                    <a:pt x="222503" y="134226"/>
                  </a:lnTo>
                  <a:lnTo>
                    <a:pt x="216407" y="132232"/>
                  </a:lnTo>
                  <a:lnTo>
                    <a:pt x="210438" y="132232"/>
                  </a:lnTo>
                  <a:lnTo>
                    <a:pt x="165345" y="138038"/>
                  </a:lnTo>
                  <a:lnTo>
                    <a:pt x="123510" y="154637"/>
                  </a:lnTo>
                  <a:lnTo>
                    <a:pt x="85985" y="180804"/>
                  </a:lnTo>
                  <a:lnTo>
                    <a:pt x="53820" y="215312"/>
                  </a:lnTo>
                  <a:lnTo>
                    <a:pt x="28068" y="256934"/>
                  </a:lnTo>
                  <a:lnTo>
                    <a:pt x="9777" y="304444"/>
                  </a:lnTo>
                  <a:lnTo>
                    <a:pt x="0" y="356615"/>
                  </a:lnTo>
                  <a:lnTo>
                    <a:pt x="915924" y="356615"/>
                  </a:lnTo>
                  <a:lnTo>
                    <a:pt x="894178" y="311009"/>
                  </a:lnTo>
                  <a:lnTo>
                    <a:pt x="865528" y="270911"/>
                  </a:lnTo>
                  <a:lnTo>
                    <a:pt x="830754" y="237157"/>
                  </a:lnTo>
                  <a:lnTo>
                    <a:pt x="790636" y="210582"/>
                  </a:lnTo>
                  <a:lnTo>
                    <a:pt x="745952" y="192021"/>
                  </a:lnTo>
                  <a:lnTo>
                    <a:pt x="697483" y="182308"/>
                  </a:lnTo>
                  <a:lnTo>
                    <a:pt x="678469" y="138147"/>
                  </a:lnTo>
                  <a:lnTo>
                    <a:pt x="652859" y="98857"/>
                  </a:lnTo>
                  <a:lnTo>
                    <a:pt x="621429" y="65138"/>
                  </a:lnTo>
                  <a:lnTo>
                    <a:pt x="584953" y="37692"/>
                  </a:lnTo>
                  <a:lnTo>
                    <a:pt x="544208" y="17219"/>
                  </a:lnTo>
                  <a:lnTo>
                    <a:pt x="499968" y="4421"/>
                  </a:lnTo>
                  <a:lnTo>
                    <a:pt x="45300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26008" y="4786884"/>
              <a:ext cx="917575" cy="356870"/>
            </a:xfrm>
            <a:custGeom>
              <a:avLst/>
              <a:gdLst/>
              <a:ahLst/>
              <a:cxnLst/>
              <a:rect l="l" t="t" r="r" b="b"/>
              <a:pathLst>
                <a:path w="917575" h="356870">
                  <a:moveTo>
                    <a:pt x="453644" y="0"/>
                  </a:moveTo>
                  <a:lnTo>
                    <a:pt x="407457" y="4377"/>
                  </a:lnTo>
                  <a:lnTo>
                    <a:pt x="363716" y="16991"/>
                  </a:lnTo>
                  <a:lnTo>
                    <a:pt x="323203" y="37061"/>
                  </a:lnTo>
                  <a:lnTo>
                    <a:pt x="286701" y="63810"/>
                  </a:lnTo>
                  <a:lnTo>
                    <a:pt x="254990" y="96458"/>
                  </a:lnTo>
                  <a:lnTo>
                    <a:pt x="228853" y="134226"/>
                  </a:lnTo>
                  <a:lnTo>
                    <a:pt x="222834" y="134226"/>
                  </a:lnTo>
                  <a:lnTo>
                    <a:pt x="216814" y="132232"/>
                  </a:lnTo>
                  <a:lnTo>
                    <a:pt x="210794" y="132232"/>
                  </a:lnTo>
                  <a:lnTo>
                    <a:pt x="165615" y="138038"/>
                  </a:lnTo>
                  <a:lnTo>
                    <a:pt x="123702" y="154637"/>
                  </a:lnTo>
                  <a:lnTo>
                    <a:pt x="86107" y="180804"/>
                  </a:lnTo>
                  <a:lnTo>
                    <a:pt x="53886" y="215312"/>
                  </a:lnTo>
                  <a:lnTo>
                    <a:pt x="28091" y="256934"/>
                  </a:lnTo>
                  <a:lnTo>
                    <a:pt x="9778" y="304444"/>
                  </a:lnTo>
                  <a:lnTo>
                    <a:pt x="0" y="356615"/>
                  </a:lnTo>
                  <a:lnTo>
                    <a:pt x="917447" y="356615"/>
                  </a:lnTo>
                  <a:lnTo>
                    <a:pt x="895638" y="311009"/>
                  </a:lnTo>
                  <a:lnTo>
                    <a:pt x="866925" y="270911"/>
                  </a:lnTo>
                  <a:lnTo>
                    <a:pt x="832088" y="237157"/>
                  </a:lnTo>
                  <a:lnTo>
                    <a:pt x="791906" y="210582"/>
                  </a:lnTo>
                  <a:lnTo>
                    <a:pt x="747159" y="192021"/>
                  </a:lnTo>
                  <a:lnTo>
                    <a:pt x="698626" y="182308"/>
                  </a:lnTo>
                  <a:lnTo>
                    <a:pt x="679564" y="138147"/>
                  </a:lnTo>
                  <a:lnTo>
                    <a:pt x="653913" y="98857"/>
                  </a:lnTo>
                  <a:lnTo>
                    <a:pt x="622439" y="65138"/>
                  </a:lnTo>
                  <a:lnTo>
                    <a:pt x="585908" y="37692"/>
                  </a:lnTo>
                  <a:lnTo>
                    <a:pt x="545088" y="17219"/>
                  </a:lnTo>
                  <a:lnTo>
                    <a:pt x="500744" y="4421"/>
                  </a:lnTo>
                  <a:lnTo>
                    <a:pt x="453644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57300" y="4864607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3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3" y="27584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585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57300" y="4864608"/>
              <a:ext cx="17145" cy="276225"/>
            </a:xfrm>
            <a:custGeom>
              <a:avLst/>
              <a:gdLst/>
              <a:ahLst/>
              <a:cxnLst/>
              <a:rect l="l" t="t" r="r" b="b"/>
              <a:pathLst>
                <a:path w="17144" h="276225">
                  <a:moveTo>
                    <a:pt x="16763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6763" y="27584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8" y="4867656"/>
              <a:ext cx="269747" cy="256032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0"/>
              <a:t>T</a:t>
            </a:r>
            <a:r>
              <a:rPr dirty="0" sz="2200" spc="-50"/>
              <a:t>HE</a:t>
            </a:r>
            <a:r>
              <a:rPr dirty="0" sz="2200" spc="-110"/>
              <a:t> </a:t>
            </a:r>
            <a:r>
              <a:rPr dirty="0" sz="2200" spc="-105"/>
              <a:t>PRIMARY</a:t>
            </a:r>
            <a:r>
              <a:rPr dirty="0" sz="2200" spc="-80"/>
              <a:t> </a:t>
            </a:r>
            <a:r>
              <a:rPr dirty="0" sz="2200" spc="-65"/>
              <a:t>ELEMENTS</a:t>
            </a:r>
            <a:r>
              <a:rPr dirty="0" sz="2200" spc="-85"/>
              <a:t> </a:t>
            </a:r>
            <a:r>
              <a:rPr dirty="0" sz="2200" spc="-45"/>
              <a:t>INVOLVED</a:t>
            </a:r>
            <a:r>
              <a:rPr dirty="0" sz="2200" spc="-100"/>
              <a:t> </a:t>
            </a:r>
            <a:r>
              <a:rPr dirty="0" sz="2200" spc="-210"/>
              <a:t>IN</a:t>
            </a:r>
            <a:r>
              <a:rPr dirty="0" sz="2200" spc="-120"/>
              <a:t> </a:t>
            </a:r>
            <a:r>
              <a:rPr dirty="0" sz="2200" spc="-130"/>
              <a:t>THIS</a:t>
            </a:r>
            <a:r>
              <a:rPr dirty="0" sz="2200" spc="-95"/>
              <a:t> </a:t>
            </a:r>
            <a:r>
              <a:rPr dirty="0" sz="2200" spc="-50"/>
              <a:t>COOLING</a:t>
            </a:r>
            <a:r>
              <a:rPr dirty="0" sz="2200" spc="-105"/>
              <a:t> </a:t>
            </a:r>
            <a:r>
              <a:rPr dirty="0" sz="2200" spc="-10"/>
              <a:t>SYSTEM</a:t>
            </a:r>
            <a:endParaRPr sz="2200"/>
          </a:p>
        </p:txBody>
      </p:sp>
      <p:sp>
        <p:nvSpPr>
          <p:cNvPr id="37" name="object 37" descr=""/>
          <p:cNvSpPr txBox="1"/>
          <p:nvPr/>
        </p:nvSpPr>
        <p:spPr>
          <a:xfrm>
            <a:off x="297281" y="2290952"/>
            <a:ext cx="2454910" cy="203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570" marR="304165" indent="191770">
              <a:lnSpc>
                <a:spcPct val="100000"/>
              </a:lnSpc>
              <a:spcBef>
                <a:spcPts val="100"/>
              </a:spcBef>
            </a:pPr>
            <a:r>
              <a:rPr dirty="0" sz="2100" spc="-75" b="1">
                <a:solidFill>
                  <a:srgbClr val="243E55"/>
                </a:solidFill>
                <a:latin typeface="Tahoma"/>
                <a:cs typeface="Tahoma"/>
              </a:rPr>
              <a:t>LATERITTE</a:t>
            </a:r>
            <a:r>
              <a:rPr dirty="0" sz="2100" spc="-9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sz="2100" spc="-330" b="1">
                <a:solidFill>
                  <a:srgbClr val="243E55"/>
                </a:solidFill>
                <a:latin typeface="Tahoma"/>
                <a:cs typeface="Tahoma"/>
              </a:rPr>
              <a:t>&amp; </a:t>
            </a:r>
            <a:r>
              <a:rPr dirty="0" sz="2100" spc="55" b="1">
                <a:solidFill>
                  <a:srgbClr val="243E55"/>
                </a:solidFill>
                <a:latin typeface="Tahoma"/>
                <a:cs typeface="Tahoma"/>
              </a:rPr>
              <a:t>CLAY</a:t>
            </a:r>
            <a:r>
              <a:rPr dirty="0" sz="2100" spc="-13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sz="2100" spc="-30" b="1">
                <a:solidFill>
                  <a:srgbClr val="243E55"/>
                </a:solidFill>
                <a:latin typeface="Tahoma"/>
                <a:cs typeface="Tahoma"/>
              </a:rPr>
              <a:t>LOUVERS</a:t>
            </a:r>
            <a:endParaRPr sz="2100">
              <a:latin typeface="Tahoma"/>
              <a:cs typeface="Tahoma"/>
            </a:endParaRPr>
          </a:p>
          <a:p>
            <a:pPr algn="ctr" marL="12065" marR="5080" indent="12065">
              <a:lnSpc>
                <a:spcPct val="100000"/>
              </a:lnSpc>
              <a:spcBef>
                <a:spcPts val="695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passes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through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terracotta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&amp;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laterite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tubes,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facilitating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evaporative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cooled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when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passes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through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comes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out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stays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cool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like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water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earthen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pot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naturally without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any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chemicals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other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toxicants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used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942970" y="2290952"/>
            <a:ext cx="3175635" cy="165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 spc="-35" b="1">
                <a:solidFill>
                  <a:srgbClr val="243E55"/>
                </a:solidFill>
                <a:latin typeface="Tahoma"/>
                <a:cs typeface="Tahoma"/>
              </a:rPr>
              <a:t>GEOTHERMAL</a:t>
            </a:r>
            <a:r>
              <a:rPr dirty="0" sz="2100" spc="-75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sz="2100" spc="-25" b="1">
                <a:solidFill>
                  <a:srgbClr val="243E55"/>
                </a:solidFill>
                <a:latin typeface="Tahoma"/>
                <a:cs typeface="Tahoma"/>
              </a:rPr>
              <a:t>COOLING </a:t>
            </a: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SYSTEM</a:t>
            </a:r>
            <a:endParaRPr sz="2100">
              <a:latin typeface="Tahoma"/>
              <a:cs typeface="Tahoma"/>
            </a:endParaRPr>
          </a:p>
          <a:p>
            <a:pPr algn="ctr" marL="65405" marR="63500">
              <a:lnSpc>
                <a:spcPct val="100000"/>
              </a:lnSpc>
              <a:spcBef>
                <a:spcPts val="615"/>
              </a:spcBef>
            </a:pP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type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cooling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buildings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use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pump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transfer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heat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ground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taking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advantage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of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relative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constancy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temperatures</a:t>
            </a:r>
            <a:r>
              <a:rPr dirty="0" sz="1200" spc="-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earth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through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out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seasons.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513956" y="2294382"/>
            <a:ext cx="2537460" cy="165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spc="-30" b="1">
                <a:solidFill>
                  <a:srgbClr val="243E55"/>
                </a:solidFill>
                <a:latin typeface="Tahoma"/>
                <a:cs typeface="Tahoma"/>
              </a:rPr>
              <a:t>PHASE</a:t>
            </a:r>
            <a:r>
              <a:rPr dirty="0" sz="2100" spc="-120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CHANING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100" spc="-10" b="1">
                <a:solidFill>
                  <a:srgbClr val="243E55"/>
                </a:solidFill>
                <a:latin typeface="Tahoma"/>
                <a:cs typeface="Tahoma"/>
              </a:rPr>
              <a:t>MATERIAL</a:t>
            </a:r>
            <a:endParaRPr sz="2100">
              <a:latin typeface="Tahoma"/>
              <a:cs typeface="Tahoma"/>
            </a:endParaRPr>
          </a:p>
          <a:p>
            <a:pPr algn="ctr" marL="12700" marR="5080">
              <a:lnSpc>
                <a:spcPct val="100000"/>
              </a:lnSpc>
              <a:spcBef>
                <a:spcPts val="590"/>
              </a:spcBef>
            </a:pP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substance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which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releases/absorbs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sufficient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energy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phase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transition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provide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useful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heat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cooling.</a:t>
            </a:r>
            <a:r>
              <a:rPr dirty="0" sz="1200" spc="-8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Generally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transition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one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the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first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two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fundamental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states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matter.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107947" y="1520952"/>
            <a:ext cx="6910070" cy="650875"/>
            <a:chOff x="1107947" y="1520952"/>
            <a:chExt cx="6910070" cy="650875"/>
          </a:xfrm>
        </p:grpSpPr>
        <p:sp>
          <p:nvSpPr>
            <p:cNvPr id="41" name="object 41" descr=""/>
            <p:cNvSpPr/>
            <p:nvPr/>
          </p:nvSpPr>
          <p:spPr>
            <a:xfrm>
              <a:off x="1107947" y="1530096"/>
              <a:ext cx="640080" cy="641985"/>
            </a:xfrm>
            <a:custGeom>
              <a:avLst/>
              <a:gdLst/>
              <a:ahLst/>
              <a:cxnLst/>
              <a:rect l="l" t="t" r="r" b="b"/>
              <a:pathLst>
                <a:path w="640080" h="641985">
                  <a:moveTo>
                    <a:pt x="640079" y="0"/>
                  </a:moveTo>
                  <a:lnTo>
                    <a:pt x="0" y="0"/>
                  </a:lnTo>
                  <a:lnTo>
                    <a:pt x="0" y="641603"/>
                  </a:lnTo>
                  <a:lnTo>
                    <a:pt x="640079" y="641603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71015" y="1726965"/>
              <a:ext cx="293370" cy="295910"/>
            </a:xfrm>
            <a:custGeom>
              <a:avLst/>
              <a:gdLst/>
              <a:ahLst/>
              <a:cxnLst/>
              <a:rect l="l" t="t" r="r" b="b"/>
              <a:pathLst>
                <a:path w="293369" h="295910">
                  <a:moveTo>
                    <a:pt x="13081" y="196849"/>
                  </a:moveTo>
                  <a:lnTo>
                    <a:pt x="7874" y="201929"/>
                  </a:lnTo>
                  <a:lnTo>
                    <a:pt x="10414" y="207009"/>
                  </a:lnTo>
                  <a:lnTo>
                    <a:pt x="30582" y="241299"/>
                  </a:lnTo>
                  <a:lnTo>
                    <a:pt x="58585" y="269239"/>
                  </a:lnTo>
                  <a:lnTo>
                    <a:pt x="92690" y="287019"/>
                  </a:lnTo>
                  <a:lnTo>
                    <a:pt x="131166" y="295909"/>
                  </a:lnTo>
                  <a:lnTo>
                    <a:pt x="172285" y="294639"/>
                  </a:lnTo>
                  <a:lnTo>
                    <a:pt x="199031" y="285749"/>
                  </a:lnTo>
                  <a:lnTo>
                    <a:pt x="138175" y="285749"/>
                  </a:lnTo>
                  <a:lnTo>
                    <a:pt x="132926" y="280669"/>
                  </a:lnTo>
                  <a:lnTo>
                    <a:pt x="119887" y="280669"/>
                  </a:lnTo>
                  <a:lnTo>
                    <a:pt x="117124" y="278129"/>
                  </a:lnTo>
                  <a:lnTo>
                    <a:pt x="101727" y="278129"/>
                  </a:lnTo>
                  <a:lnTo>
                    <a:pt x="84643" y="270509"/>
                  </a:lnTo>
                  <a:lnTo>
                    <a:pt x="68786" y="260349"/>
                  </a:lnTo>
                  <a:lnTo>
                    <a:pt x="54381" y="248919"/>
                  </a:lnTo>
                  <a:lnTo>
                    <a:pt x="41656" y="236219"/>
                  </a:lnTo>
                  <a:lnTo>
                    <a:pt x="41656" y="233679"/>
                  </a:lnTo>
                  <a:lnTo>
                    <a:pt x="44322" y="231139"/>
                  </a:lnTo>
                  <a:lnTo>
                    <a:pt x="49530" y="224789"/>
                  </a:lnTo>
                  <a:lnTo>
                    <a:pt x="33909" y="224789"/>
                  </a:lnTo>
                  <a:lnTo>
                    <a:pt x="30043" y="219709"/>
                  </a:lnTo>
                  <a:lnTo>
                    <a:pt x="26416" y="213359"/>
                  </a:lnTo>
                  <a:lnTo>
                    <a:pt x="23264" y="207009"/>
                  </a:lnTo>
                  <a:lnTo>
                    <a:pt x="20828" y="199389"/>
                  </a:lnTo>
                  <a:lnTo>
                    <a:pt x="13081" y="196849"/>
                  </a:lnTo>
                  <a:close/>
                </a:path>
                <a:path w="293369" h="295910">
                  <a:moveTo>
                    <a:pt x="161936" y="233679"/>
                  </a:moveTo>
                  <a:lnTo>
                    <a:pt x="146050" y="233679"/>
                  </a:lnTo>
                  <a:lnTo>
                    <a:pt x="152155" y="238759"/>
                  </a:lnTo>
                  <a:lnTo>
                    <a:pt x="158035" y="247649"/>
                  </a:lnTo>
                  <a:lnTo>
                    <a:pt x="162462" y="257809"/>
                  </a:lnTo>
                  <a:lnTo>
                    <a:pt x="164211" y="269239"/>
                  </a:lnTo>
                  <a:lnTo>
                    <a:pt x="164211" y="278129"/>
                  </a:lnTo>
                  <a:lnTo>
                    <a:pt x="156464" y="285749"/>
                  </a:lnTo>
                  <a:lnTo>
                    <a:pt x="199031" y="285749"/>
                  </a:lnTo>
                  <a:lnTo>
                    <a:pt x="214314" y="280669"/>
                  </a:lnTo>
                  <a:lnTo>
                    <a:pt x="172084" y="280669"/>
                  </a:lnTo>
                  <a:lnTo>
                    <a:pt x="174625" y="275589"/>
                  </a:lnTo>
                  <a:lnTo>
                    <a:pt x="174625" y="269239"/>
                  </a:lnTo>
                  <a:lnTo>
                    <a:pt x="170973" y="251459"/>
                  </a:lnTo>
                  <a:lnTo>
                    <a:pt x="162940" y="234949"/>
                  </a:lnTo>
                  <a:lnTo>
                    <a:pt x="161936" y="233679"/>
                  </a:lnTo>
                  <a:close/>
                </a:path>
                <a:path w="293369" h="295910">
                  <a:moveTo>
                    <a:pt x="148590" y="217169"/>
                  </a:moveTo>
                  <a:lnTo>
                    <a:pt x="146050" y="217169"/>
                  </a:lnTo>
                  <a:lnTo>
                    <a:pt x="143383" y="219709"/>
                  </a:lnTo>
                  <a:lnTo>
                    <a:pt x="138243" y="224789"/>
                  </a:lnTo>
                  <a:lnTo>
                    <a:pt x="129412" y="234949"/>
                  </a:lnTo>
                  <a:lnTo>
                    <a:pt x="121058" y="251459"/>
                  </a:lnTo>
                  <a:lnTo>
                    <a:pt x="117347" y="269239"/>
                  </a:lnTo>
                  <a:lnTo>
                    <a:pt x="117347" y="271779"/>
                  </a:lnTo>
                  <a:lnTo>
                    <a:pt x="119887" y="275589"/>
                  </a:lnTo>
                  <a:lnTo>
                    <a:pt x="119887" y="280669"/>
                  </a:lnTo>
                  <a:lnTo>
                    <a:pt x="132926" y="280669"/>
                  </a:lnTo>
                  <a:lnTo>
                    <a:pt x="130302" y="278129"/>
                  </a:lnTo>
                  <a:lnTo>
                    <a:pt x="130302" y="269239"/>
                  </a:lnTo>
                  <a:lnTo>
                    <a:pt x="132030" y="257809"/>
                  </a:lnTo>
                  <a:lnTo>
                    <a:pt x="136223" y="247649"/>
                  </a:lnTo>
                  <a:lnTo>
                    <a:pt x="141392" y="238759"/>
                  </a:lnTo>
                  <a:lnTo>
                    <a:pt x="146050" y="233679"/>
                  </a:lnTo>
                  <a:lnTo>
                    <a:pt x="161936" y="233679"/>
                  </a:lnTo>
                  <a:lnTo>
                    <a:pt x="154908" y="224789"/>
                  </a:lnTo>
                  <a:lnTo>
                    <a:pt x="151256" y="219709"/>
                  </a:lnTo>
                  <a:lnTo>
                    <a:pt x="148590" y="217169"/>
                  </a:lnTo>
                  <a:close/>
                </a:path>
                <a:path w="293369" h="295910">
                  <a:moveTo>
                    <a:pt x="194741" y="177799"/>
                  </a:moveTo>
                  <a:lnTo>
                    <a:pt x="182499" y="177799"/>
                  </a:lnTo>
                  <a:lnTo>
                    <a:pt x="188678" y="189229"/>
                  </a:lnTo>
                  <a:lnTo>
                    <a:pt x="194595" y="201929"/>
                  </a:lnTo>
                  <a:lnTo>
                    <a:pt x="199036" y="215899"/>
                  </a:lnTo>
                  <a:lnTo>
                    <a:pt x="200787" y="231139"/>
                  </a:lnTo>
                  <a:lnTo>
                    <a:pt x="198874" y="245109"/>
                  </a:lnTo>
                  <a:lnTo>
                    <a:pt x="193294" y="259079"/>
                  </a:lnTo>
                  <a:lnTo>
                    <a:pt x="184284" y="270509"/>
                  </a:lnTo>
                  <a:lnTo>
                    <a:pt x="172084" y="280669"/>
                  </a:lnTo>
                  <a:lnTo>
                    <a:pt x="214314" y="280669"/>
                  </a:lnTo>
                  <a:lnTo>
                    <a:pt x="218239" y="278129"/>
                  </a:lnTo>
                  <a:lnTo>
                    <a:pt x="192912" y="278129"/>
                  </a:lnTo>
                  <a:lnTo>
                    <a:pt x="201289" y="267969"/>
                  </a:lnTo>
                  <a:lnTo>
                    <a:pt x="206962" y="256539"/>
                  </a:lnTo>
                  <a:lnTo>
                    <a:pt x="210183" y="243839"/>
                  </a:lnTo>
                  <a:lnTo>
                    <a:pt x="211200" y="231139"/>
                  </a:lnTo>
                  <a:lnTo>
                    <a:pt x="207133" y="207009"/>
                  </a:lnTo>
                  <a:lnTo>
                    <a:pt x="198183" y="184149"/>
                  </a:lnTo>
                  <a:lnTo>
                    <a:pt x="194741" y="177799"/>
                  </a:lnTo>
                  <a:close/>
                </a:path>
                <a:path w="293369" h="295910">
                  <a:moveTo>
                    <a:pt x="93853" y="209549"/>
                  </a:moveTo>
                  <a:lnTo>
                    <a:pt x="83439" y="209549"/>
                  </a:lnTo>
                  <a:lnTo>
                    <a:pt x="83439" y="212089"/>
                  </a:lnTo>
                  <a:lnTo>
                    <a:pt x="80772" y="219709"/>
                  </a:lnTo>
                  <a:lnTo>
                    <a:pt x="80772" y="231139"/>
                  </a:lnTo>
                  <a:lnTo>
                    <a:pt x="82206" y="243839"/>
                  </a:lnTo>
                  <a:lnTo>
                    <a:pt x="86344" y="256539"/>
                  </a:lnTo>
                  <a:lnTo>
                    <a:pt x="92934" y="267969"/>
                  </a:lnTo>
                  <a:lnTo>
                    <a:pt x="101727" y="278129"/>
                  </a:lnTo>
                  <a:lnTo>
                    <a:pt x="117124" y="278129"/>
                  </a:lnTo>
                  <a:lnTo>
                    <a:pt x="108833" y="270509"/>
                  </a:lnTo>
                  <a:lnTo>
                    <a:pt x="99742" y="259079"/>
                  </a:lnTo>
                  <a:lnTo>
                    <a:pt x="93581" y="245109"/>
                  </a:lnTo>
                  <a:lnTo>
                    <a:pt x="91312" y="231139"/>
                  </a:lnTo>
                  <a:lnTo>
                    <a:pt x="91312" y="227329"/>
                  </a:lnTo>
                  <a:lnTo>
                    <a:pt x="93853" y="222249"/>
                  </a:lnTo>
                  <a:lnTo>
                    <a:pt x="93853" y="209549"/>
                  </a:lnTo>
                  <a:close/>
                </a:path>
                <a:path w="293369" h="295910">
                  <a:moveTo>
                    <a:pt x="234696" y="29210"/>
                  </a:moveTo>
                  <a:lnTo>
                    <a:pt x="226822" y="31750"/>
                  </a:lnTo>
                  <a:lnTo>
                    <a:pt x="229489" y="39369"/>
                  </a:lnTo>
                  <a:lnTo>
                    <a:pt x="235279" y="44450"/>
                  </a:lnTo>
                  <a:lnTo>
                    <a:pt x="240855" y="49529"/>
                  </a:lnTo>
                  <a:lnTo>
                    <a:pt x="245955" y="54610"/>
                  </a:lnTo>
                  <a:lnTo>
                    <a:pt x="250317" y="60960"/>
                  </a:lnTo>
                  <a:lnTo>
                    <a:pt x="226822" y="60960"/>
                  </a:lnTo>
                  <a:lnTo>
                    <a:pt x="205994" y="93979"/>
                  </a:lnTo>
                  <a:lnTo>
                    <a:pt x="202608" y="100329"/>
                  </a:lnTo>
                  <a:lnTo>
                    <a:pt x="200437" y="107950"/>
                  </a:lnTo>
                  <a:lnTo>
                    <a:pt x="199743" y="114300"/>
                  </a:lnTo>
                  <a:lnTo>
                    <a:pt x="200787" y="120650"/>
                  </a:lnTo>
                  <a:lnTo>
                    <a:pt x="211010" y="157479"/>
                  </a:lnTo>
                  <a:lnTo>
                    <a:pt x="229489" y="175259"/>
                  </a:lnTo>
                  <a:lnTo>
                    <a:pt x="235906" y="180339"/>
                  </a:lnTo>
                  <a:lnTo>
                    <a:pt x="239871" y="186689"/>
                  </a:lnTo>
                  <a:lnTo>
                    <a:pt x="241883" y="194309"/>
                  </a:lnTo>
                  <a:lnTo>
                    <a:pt x="242443" y="201929"/>
                  </a:lnTo>
                  <a:lnTo>
                    <a:pt x="239903" y="214629"/>
                  </a:lnTo>
                  <a:lnTo>
                    <a:pt x="238898" y="220979"/>
                  </a:lnTo>
                  <a:lnTo>
                    <a:pt x="239871" y="227329"/>
                  </a:lnTo>
                  <a:lnTo>
                    <a:pt x="242796" y="234949"/>
                  </a:lnTo>
                  <a:lnTo>
                    <a:pt x="247650" y="241299"/>
                  </a:lnTo>
                  <a:lnTo>
                    <a:pt x="235436" y="252729"/>
                  </a:lnTo>
                  <a:lnTo>
                    <a:pt x="222234" y="262889"/>
                  </a:lnTo>
                  <a:lnTo>
                    <a:pt x="208055" y="270509"/>
                  </a:lnTo>
                  <a:lnTo>
                    <a:pt x="192912" y="278129"/>
                  </a:lnTo>
                  <a:lnTo>
                    <a:pt x="218239" y="278129"/>
                  </a:lnTo>
                  <a:lnTo>
                    <a:pt x="255524" y="253999"/>
                  </a:lnTo>
                  <a:lnTo>
                    <a:pt x="266945" y="233679"/>
                  </a:lnTo>
                  <a:lnTo>
                    <a:pt x="255524" y="233679"/>
                  </a:lnTo>
                  <a:lnTo>
                    <a:pt x="250317" y="227329"/>
                  </a:lnTo>
                  <a:lnTo>
                    <a:pt x="250317" y="214629"/>
                  </a:lnTo>
                  <a:lnTo>
                    <a:pt x="252856" y="204469"/>
                  </a:lnTo>
                  <a:lnTo>
                    <a:pt x="253005" y="193039"/>
                  </a:lnTo>
                  <a:lnTo>
                    <a:pt x="249951" y="182879"/>
                  </a:lnTo>
                  <a:lnTo>
                    <a:pt x="244445" y="173989"/>
                  </a:lnTo>
                  <a:lnTo>
                    <a:pt x="237236" y="167639"/>
                  </a:lnTo>
                  <a:lnTo>
                    <a:pt x="232028" y="162560"/>
                  </a:lnTo>
                  <a:lnTo>
                    <a:pt x="224155" y="160019"/>
                  </a:lnTo>
                  <a:lnTo>
                    <a:pt x="221615" y="154939"/>
                  </a:lnTo>
                  <a:lnTo>
                    <a:pt x="218947" y="149860"/>
                  </a:lnTo>
                  <a:lnTo>
                    <a:pt x="211200" y="118110"/>
                  </a:lnTo>
                  <a:lnTo>
                    <a:pt x="211200" y="105410"/>
                  </a:lnTo>
                  <a:lnTo>
                    <a:pt x="216408" y="100329"/>
                  </a:lnTo>
                  <a:lnTo>
                    <a:pt x="224155" y="83819"/>
                  </a:lnTo>
                  <a:lnTo>
                    <a:pt x="229489" y="76200"/>
                  </a:lnTo>
                  <a:lnTo>
                    <a:pt x="237236" y="71119"/>
                  </a:lnTo>
                  <a:lnTo>
                    <a:pt x="271176" y="71119"/>
                  </a:lnTo>
                  <a:lnTo>
                    <a:pt x="268935" y="66039"/>
                  </a:lnTo>
                  <a:lnTo>
                    <a:pt x="237236" y="31750"/>
                  </a:lnTo>
                  <a:lnTo>
                    <a:pt x="234696" y="29210"/>
                  </a:lnTo>
                  <a:close/>
                </a:path>
                <a:path w="293369" h="295910">
                  <a:moveTo>
                    <a:pt x="271176" y="71119"/>
                  </a:moveTo>
                  <a:lnTo>
                    <a:pt x="260731" y="71119"/>
                  </a:lnTo>
                  <a:lnTo>
                    <a:pt x="269920" y="88900"/>
                  </a:lnTo>
                  <a:lnTo>
                    <a:pt x="277383" y="107950"/>
                  </a:lnTo>
                  <a:lnTo>
                    <a:pt x="282394" y="128269"/>
                  </a:lnTo>
                  <a:lnTo>
                    <a:pt x="284225" y="149860"/>
                  </a:lnTo>
                  <a:lnTo>
                    <a:pt x="281938" y="172719"/>
                  </a:lnTo>
                  <a:lnTo>
                    <a:pt x="275732" y="194309"/>
                  </a:lnTo>
                  <a:lnTo>
                    <a:pt x="266598" y="214629"/>
                  </a:lnTo>
                  <a:lnTo>
                    <a:pt x="255524" y="233679"/>
                  </a:lnTo>
                  <a:lnTo>
                    <a:pt x="266945" y="233679"/>
                  </a:lnTo>
                  <a:lnTo>
                    <a:pt x="282651" y="205739"/>
                  </a:lnTo>
                  <a:lnTo>
                    <a:pt x="293014" y="156210"/>
                  </a:lnTo>
                  <a:lnTo>
                    <a:pt x="287985" y="109219"/>
                  </a:lnTo>
                  <a:lnTo>
                    <a:pt x="271176" y="71119"/>
                  </a:lnTo>
                  <a:close/>
                </a:path>
                <a:path w="293369" h="295910">
                  <a:moveTo>
                    <a:pt x="91312" y="91439"/>
                  </a:moveTo>
                  <a:lnTo>
                    <a:pt x="83552" y="92710"/>
                  </a:lnTo>
                  <a:lnTo>
                    <a:pt x="76565" y="95250"/>
                  </a:lnTo>
                  <a:lnTo>
                    <a:pt x="71078" y="100329"/>
                  </a:lnTo>
                  <a:lnTo>
                    <a:pt x="54737" y="138429"/>
                  </a:lnTo>
                  <a:lnTo>
                    <a:pt x="49530" y="144779"/>
                  </a:lnTo>
                  <a:lnTo>
                    <a:pt x="46990" y="147319"/>
                  </a:lnTo>
                  <a:lnTo>
                    <a:pt x="38238" y="151129"/>
                  </a:lnTo>
                  <a:lnTo>
                    <a:pt x="31940" y="157479"/>
                  </a:lnTo>
                  <a:lnTo>
                    <a:pt x="28594" y="166369"/>
                  </a:lnTo>
                  <a:lnTo>
                    <a:pt x="28702" y="175259"/>
                  </a:lnTo>
                  <a:lnTo>
                    <a:pt x="39115" y="217169"/>
                  </a:lnTo>
                  <a:lnTo>
                    <a:pt x="39115" y="222249"/>
                  </a:lnTo>
                  <a:lnTo>
                    <a:pt x="36449" y="222249"/>
                  </a:lnTo>
                  <a:lnTo>
                    <a:pt x="33909" y="224789"/>
                  </a:lnTo>
                  <a:lnTo>
                    <a:pt x="49530" y="224789"/>
                  </a:lnTo>
                  <a:lnTo>
                    <a:pt x="52196" y="217169"/>
                  </a:lnTo>
                  <a:lnTo>
                    <a:pt x="49530" y="209549"/>
                  </a:lnTo>
                  <a:lnTo>
                    <a:pt x="39115" y="172719"/>
                  </a:lnTo>
                  <a:lnTo>
                    <a:pt x="39115" y="165100"/>
                  </a:lnTo>
                  <a:lnTo>
                    <a:pt x="41656" y="160019"/>
                  </a:lnTo>
                  <a:lnTo>
                    <a:pt x="57403" y="154939"/>
                  </a:lnTo>
                  <a:lnTo>
                    <a:pt x="62611" y="149860"/>
                  </a:lnTo>
                  <a:lnTo>
                    <a:pt x="65150" y="140969"/>
                  </a:lnTo>
                  <a:lnTo>
                    <a:pt x="78231" y="113029"/>
                  </a:lnTo>
                  <a:lnTo>
                    <a:pt x="78231" y="107950"/>
                  </a:lnTo>
                  <a:lnTo>
                    <a:pt x="85978" y="102869"/>
                  </a:lnTo>
                  <a:lnTo>
                    <a:pt x="106934" y="102869"/>
                  </a:lnTo>
                  <a:lnTo>
                    <a:pt x="112140" y="93979"/>
                  </a:lnTo>
                  <a:lnTo>
                    <a:pt x="96520" y="93979"/>
                  </a:lnTo>
                  <a:lnTo>
                    <a:pt x="91312" y="91439"/>
                  </a:lnTo>
                  <a:close/>
                </a:path>
                <a:path w="293369" h="295910">
                  <a:moveTo>
                    <a:pt x="114681" y="157479"/>
                  </a:moveTo>
                  <a:lnTo>
                    <a:pt x="109474" y="157479"/>
                  </a:lnTo>
                  <a:lnTo>
                    <a:pt x="109474" y="160019"/>
                  </a:lnTo>
                  <a:lnTo>
                    <a:pt x="106693" y="162560"/>
                  </a:lnTo>
                  <a:lnTo>
                    <a:pt x="102663" y="168909"/>
                  </a:lnTo>
                  <a:lnTo>
                    <a:pt x="98133" y="177799"/>
                  </a:lnTo>
                  <a:lnTo>
                    <a:pt x="93853" y="189229"/>
                  </a:lnTo>
                  <a:lnTo>
                    <a:pt x="91312" y="191769"/>
                  </a:lnTo>
                  <a:lnTo>
                    <a:pt x="93853" y="196849"/>
                  </a:lnTo>
                  <a:lnTo>
                    <a:pt x="101727" y="194309"/>
                  </a:lnTo>
                  <a:lnTo>
                    <a:pt x="104267" y="189229"/>
                  </a:lnTo>
                  <a:lnTo>
                    <a:pt x="106934" y="182879"/>
                  </a:lnTo>
                  <a:lnTo>
                    <a:pt x="109474" y="177799"/>
                  </a:lnTo>
                  <a:lnTo>
                    <a:pt x="121253" y="177799"/>
                  </a:lnTo>
                  <a:lnTo>
                    <a:pt x="117347" y="162560"/>
                  </a:lnTo>
                  <a:lnTo>
                    <a:pt x="117347" y="160019"/>
                  </a:lnTo>
                  <a:lnTo>
                    <a:pt x="114681" y="157479"/>
                  </a:lnTo>
                  <a:close/>
                </a:path>
                <a:path w="293369" h="295910">
                  <a:moveTo>
                    <a:pt x="121253" y="177799"/>
                  </a:moveTo>
                  <a:lnTo>
                    <a:pt x="109474" y="177799"/>
                  </a:lnTo>
                  <a:lnTo>
                    <a:pt x="109474" y="185419"/>
                  </a:lnTo>
                  <a:lnTo>
                    <a:pt x="112140" y="191769"/>
                  </a:lnTo>
                  <a:lnTo>
                    <a:pt x="117347" y="196849"/>
                  </a:lnTo>
                  <a:lnTo>
                    <a:pt x="130302" y="196849"/>
                  </a:lnTo>
                  <a:lnTo>
                    <a:pt x="135636" y="191769"/>
                  </a:lnTo>
                  <a:lnTo>
                    <a:pt x="138175" y="185419"/>
                  </a:lnTo>
                  <a:lnTo>
                    <a:pt x="122555" y="185419"/>
                  </a:lnTo>
                  <a:lnTo>
                    <a:pt x="122555" y="182879"/>
                  </a:lnTo>
                  <a:lnTo>
                    <a:pt x="121253" y="177799"/>
                  </a:lnTo>
                  <a:close/>
                </a:path>
                <a:path w="293369" h="295910">
                  <a:moveTo>
                    <a:pt x="157286" y="138429"/>
                  </a:moveTo>
                  <a:lnTo>
                    <a:pt x="146050" y="138429"/>
                  </a:lnTo>
                  <a:lnTo>
                    <a:pt x="156464" y="185419"/>
                  </a:lnTo>
                  <a:lnTo>
                    <a:pt x="156464" y="191769"/>
                  </a:lnTo>
                  <a:lnTo>
                    <a:pt x="161671" y="196849"/>
                  </a:lnTo>
                  <a:lnTo>
                    <a:pt x="177292" y="196849"/>
                  </a:lnTo>
                  <a:lnTo>
                    <a:pt x="182499" y="194309"/>
                  </a:lnTo>
                  <a:lnTo>
                    <a:pt x="182499" y="185419"/>
                  </a:lnTo>
                  <a:lnTo>
                    <a:pt x="166878" y="185419"/>
                  </a:lnTo>
                  <a:lnTo>
                    <a:pt x="166878" y="182879"/>
                  </a:lnTo>
                  <a:lnTo>
                    <a:pt x="157286" y="138429"/>
                  </a:lnTo>
                  <a:close/>
                </a:path>
                <a:path w="293369" h="295910">
                  <a:moveTo>
                    <a:pt x="146050" y="0"/>
                  </a:moveTo>
                  <a:lnTo>
                    <a:pt x="99795" y="7619"/>
                  </a:lnTo>
                  <a:lnTo>
                    <a:pt x="59692" y="29210"/>
                  </a:lnTo>
                  <a:lnTo>
                    <a:pt x="28110" y="62229"/>
                  </a:lnTo>
                  <a:lnTo>
                    <a:pt x="7422" y="102869"/>
                  </a:lnTo>
                  <a:lnTo>
                    <a:pt x="0" y="149860"/>
                  </a:lnTo>
                  <a:lnTo>
                    <a:pt x="13" y="152400"/>
                  </a:lnTo>
                  <a:lnTo>
                    <a:pt x="138" y="160019"/>
                  </a:lnTo>
                  <a:lnTo>
                    <a:pt x="333" y="165100"/>
                  </a:lnTo>
                  <a:lnTo>
                    <a:pt x="1125" y="172719"/>
                  </a:lnTo>
                  <a:lnTo>
                    <a:pt x="2667" y="180339"/>
                  </a:lnTo>
                  <a:lnTo>
                    <a:pt x="2667" y="182879"/>
                  </a:lnTo>
                  <a:lnTo>
                    <a:pt x="5206" y="185419"/>
                  </a:lnTo>
                  <a:lnTo>
                    <a:pt x="10414" y="185419"/>
                  </a:lnTo>
                  <a:lnTo>
                    <a:pt x="13081" y="182879"/>
                  </a:lnTo>
                  <a:lnTo>
                    <a:pt x="13081" y="180339"/>
                  </a:lnTo>
                  <a:lnTo>
                    <a:pt x="11539" y="172719"/>
                  </a:lnTo>
                  <a:lnTo>
                    <a:pt x="10747" y="165100"/>
                  </a:lnTo>
                  <a:lnTo>
                    <a:pt x="10552" y="160019"/>
                  </a:lnTo>
                  <a:lnTo>
                    <a:pt x="10427" y="152400"/>
                  </a:lnTo>
                  <a:lnTo>
                    <a:pt x="10414" y="149860"/>
                  </a:lnTo>
                  <a:lnTo>
                    <a:pt x="18276" y="102869"/>
                  </a:lnTo>
                  <a:lnTo>
                    <a:pt x="40068" y="63500"/>
                  </a:lnTo>
                  <a:lnTo>
                    <a:pt x="73100" y="33019"/>
                  </a:lnTo>
                  <a:lnTo>
                    <a:pt x="114681" y="16510"/>
                  </a:lnTo>
                  <a:lnTo>
                    <a:pt x="129630" y="16510"/>
                  </a:lnTo>
                  <a:lnTo>
                    <a:pt x="127762" y="13969"/>
                  </a:lnTo>
                  <a:lnTo>
                    <a:pt x="205661" y="13969"/>
                  </a:lnTo>
                  <a:lnTo>
                    <a:pt x="200288" y="11429"/>
                  </a:lnTo>
                  <a:lnTo>
                    <a:pt x="183181" y="5079"/>
                  </a:lnTo>
                  <a:lnTo>
                    <a:pt x="165098" y="1269"/>
                  </a:lnTo>
                  <a:lnTo>
                    <a:pt x="146050" y="0"/>
                  </a:lnTo>
                  <a:close/>
                </a:path>
                <a:path w="293369" h="295910">
                  <a:moveTo>
                    <a:pt x="148590" y="105410"/>
                  </a:moveTo>
                  <a:lnTo>
                    <a:pt x="143383" y="105410"/>
                  </a:lnTo>
                  <a:lnTo>
                    <a:pt x="140843" y="107950"/>
                  </a:lnTo>
                  <a:lnTo>
                    <a:pt x="140843" y="110489"/>
                  </a:lnTo>
                  <a:lnTo>
                    <a:pt x="125095" y="182879"/>
                  </a:lnTo>
                  <a:lnTo>
                    <a:pt x="125095" y="185419"/>
                  </a:lnTo>
                  <a:lnTo>
                    <a:pt x="138175" y="185419"/>
                  </a:lnTo>
                  <a:lnTo>
                    <a:pt x="146050" y="138429"/>
                  </a:lnTo>
                  <a:lnTo>
                    <a:pt x="157286" y="138429"/>
                  </a:lnTo>
                  <a:lnTo>
                    <a:pt x="151256" y="110489"/>
                  </a:lnTo>
                  <a:lnTo>
                    <a:pt x="151256" y="107950"/>
                  </a:lnTo>
                  <a:lnTo>
                    <a:pt x="148590" y="105410"/>
                  </a:lnTo>
                  <a:close/>
                </a:path>
                <a:path w="293369" h="295910">
                  <a:moveTo>
                    <a:pt x="182499" y="157479"/>
                  </a:moveTo>
                  <a:lnTo>
                    <a:pt x="177292" y="157479"/>
                  </a:lnTo>
                  <a:lnTo>
                    <a:pt x="174625" y="160019"/>
                  </a:lnTo>
                  <a:lnTo>
                    <a:pt x="174625" y="162560"/>
                  </a:lnTo>
                  <a:lnTo>
                    <a:pt x="172084" y="182879"/>
                  </a:lnTo>
                  <a:lnTo>
                    <a:pt x="172084" y="185419"/>
                  </a:lnTo>
                  <a:lnTo>
                    <a:pt x="182499" y="185419"/>
                  </a:lnTo>
                  <a:lnTo>
                    <a:pt x="182499" y="177799"/>
                  </a:lnTo>
                  <a:lnTo>
                    <a:pt x="194741" y="177799"/>
                  </a:lnTo>
                  <a:lnTo>
                    <a:pt x="189233" y="167639"/>
                  </a:lnTo>
                  <a:lnTo>
                    <a:pt x="185165" y="160019"/>
                  </a:lnTo>
                  <a:lnTo>
                    <a:pt x="182499" y="157479"/>
                  </a:lnTo>
                  <a:close/>
                </a:path>
                <a:path w="293369" h="295910">
                  <a:moveTo>
                    <a:pt x="106934" y="102869"/>
                  </a:moveTo>
                  <a:lnTo>
                    <a:pt x="85978" y="102869"/>
                  </a:lnTo>
                  <a:lnTo>
                    <a:pt x="91312" y="105410"/>
                  </a:lnTo>
                  <a:lnTo>
                    <a:pt x="99059" y="105410"/>
                  </a:lnTo>
                  <a:lnTo>
                    <a:pt x="106934" y="102869"/>
                  </a:lnTo>
                  <a:close/>
                </a:path>
                <a:path w="293369" h="295910">
                  <a:moveTo>
                    <a:pt x="129630" y="16510"/>
                  </a:moveTo>
                  <a:lnTo>
                    <a:pt x="114681" y="16510"/>
                  </a:lnTo>
                  <a:lnTo>
                    <a:pt x="130302" y="36829"/>
                  </a:lnTo>
                  <a:lnTo>
                    <a:pt x="135636" y="41910"/>
                  </a:lnTo>
                  <a:lnTo>
                    <a:pt x="135636" y="49529"/>
                  </a:lnTo>
                  <a:lnTo>
                    <a:pt x="130302" y="52069"/>
                  </a:lnTo>
                  <a:lnTo>
                    <a:pt x="104267" y="86360"/>
                  </a:lnTo>
                  <a:lnTo>
                    <a:pt x="101727" y="91439"/>
                  </a:lnTo>
                  <a:lnTo>
                    <a:pt x="96520" y="93979"/>
                  </a:lnTo>
                  <a:lnTo>
                    <a:pt x="112140" y="93979"/>
                  </a:lnTo>
                  <a:lnTo>
                    <a:pt x="140843" y="60960"/>
                  </a:lnTo>
                  <a:lnTo>
                    <a:pt x="143771" y="53339"/>
                  </a:lnTo>
                  <a:lnTo>
                    <a:pt x="144748" y="45719"/>
                  </a:lnTo>
                  <a:lnTo>
                    <a:pt x="143771" y="38100"/>
                  </a:lnTo>
                  <a:lnTo>
                    <a:pt x="140843" y="31750"/>
                  </a:lnTo>
                  <a:lnTo>
                    <a:pt x="129630" y="16510"/>
                  </a:lnTo>
                  <a:close/>
                </a:path>
                <a:path w="293369" h="295910">
                  <a:moveTo>
                    <a:pt x="205661" y="13969"/>
                  </a:moveTo>
                  <a:lnTo>
                    <a:pt x="163117" y="13969"/>
                  </a:lnTo>
                  <a:lnTo>
                    <a:pt x="179244" y="16510"/>
                  </a:lnTo>
                  <a:lnTo>
                    <a:pt x="194395" y="21589"/>
                  </a:lnTo>
                  <a:lnTo>
                    <a:pt x="208534" y="26669"/>
                  </a:lnTo>
                  <a:lnTo>
                    <a:pt x="213740" y="29210"/>
                  </a:lnTo>
                  <a:lnTo>
                    <a:pt x="218947" y="26669"/>
                  </a:lnTo>
                  <a:lnTo>
                    <a:pt x="216408" y="19050"/>
                  </a:lnTo>
                  <a:lnTo>
                    <a:pt x="205661" y="13969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499" y="1642872"/>
              <a:ext cx="166115" cy="82295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7275576" y="1520952"/>
              <a:ext cx="742315" cy="640080"/>
            </a:xfrm>
            <a:custGeom>
              <a:avLst/>
              <a:gdLst/>
              <a:ahLst/>
              <a:cxnLst/>
              <a:rect l="l" t="t" r="r" b="b"/>
              <a:pathLst>
                <a:path w="742315" h="640080">
                  <a:moveTo>
                    <a:pt x="742187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742187" y="640080"/>
                  </a:lnTo>
                  <a:lnTo>
                    <a:pt x="742187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621524" y="1801367"/>
              <a:ext cx="47625" cy="40005"/>
            </a:xfrm>
            <a:custGeom>
              <a:avLst/>
              <a:gdLst/>
              <a:ahLst/>
              <a:cxnLst/>
              <a:rect l="l" t="t" r="r" b="b"/>
              <a:pathLst>
                <a:path w="47625" h="40005">
                  <a:moveTo>
                    <a:pt x="47244" y="31623"/>
                  </a:moveTo>
                  <a:lnTo>
                    <a:pt x="44323" y="28956"/>
                  </a:lnTo>
                  <a:lnTo>
                    <a:pt x="2921" y="28956"/>
                  </a:lnTo>
                  <a:lnTo>
                    <a:pt x="0" y="31623"/>
                  </a:lnTo>
                  <a:lnTo>
                    <a:pt x="0" y="36957"/>
                  </a:lnTo>
                  <a:lnTo>
                    <a:pt x="2921" y="39624"/>
                  </a:lnTo>
                  <a:lnTo>
                    <a:pt x="8890" y="39624"/>
                  </a:lnTo>
                  <a:lnTo>
                    <a:pt x="44323" y="39624"/>
                  </a:lnTo>
                  <a:lnTo>
                    <a:pt x="47244" y="36957"/>
                  </a:lnTo>
                  <a:lnTo>
                    <a:pt x="47244" y="31623"/>
                  </a:lnTo>
                  <a:close/>
                </a:path>
                <a:path w="47625" h="40005">
                  <a:moveTo>
                    <a:pt x="47244" y="2794"/>
                  </a:moveTo>
                  <a:lnTo>
                    <a:pt x="44323" y="0"/>
                  </a:lnTo>
                  <a:lnTo>
                    <a:pt x="5842" y="0"/>
                  </a:lnTo>
                  <a:lnTo>
                    <a:pt x="0" y="5461"/>
                  </a:lnTo>
                  <a:lnTo>
                    <a:pt x="0" y="8255"/>
                  </a:lnTo>
                  <a:lnTo>
                    <a:pt x="2921" y="13728"/>
                  </a:lnTo>
                  <a:lnTo>
                    <a:pt x="8890" y="13728"/>
                  </a:lnTo>
                  <a:lnTo>
                    <a:pt x="44323" y="13728"/>
                  </a:lnTo>
                  <a:lnTo>
                    <a:pt x="47244" y="10922"/>
                  </a:lnTo>
                  <a:lnTo>
                    <a:pt x="47244" y="2794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2463" y="1770888"/>
              <a:ext cx="77724" cy="106679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7427976" y="1676653"/>
              <a:ext cx="437515" cy="328930"/>
            </a:xfrm>
            <a:custGeom>
              <a:avLst/>
              <a:gdLst/>
              <a:ahLst/>
              <a:cxnLst/>
              <a:rect l="l" t="t" r="r" b="b"/>
              <a:pathLst>
                <a:path w="437515" h="328930">
                  <a:moveTo>
                    <a:pt x="344424" y="133223"/>
                  </a:moveTo>
                  <a:lnTo>
                    <a:pt x="341376" y="130683"/>
                  </a:lnTo>
                  <a:lnTo>
                    <a:pt x="338328" y="128016"/>
                  </a:lnTo>
                  <a:lnTo>
                    <a:pt x="326136" y="128016"/>
                  </a:lnTo>
                  <a:lnTo>
                    <a:pt x="326136" y="141097"/>
                  </a:lnTo>
                  <a:lnTo>
                    <a:pt x="307848" y="172339"/>
                  </a:lnTo>
                  <a:lnTo>
                    <a:pt x="307848" y="159258"/>
                  </a:lnTo>
                  <a:lnTo>
                    <a:pt x="304800" y="156718"/>
                  </a:lnTo>
                  <a:lnTo>
                    <a:pt x="277368" y="156718"/>
                  </a:lnTo>
                  <a:lnTo>
                    <a:pt x="295656" y="125476"/>
                  </a:lnTo>
                  <a:lnTo>
                    <a:pt x="295656" y="138442"/>
                  </a:lnTo>
                  <a:lnTo>
                    <a:pt x="298704" y="141097"/>
                  </a:lnTo>
                  <a:lnTo>
                    <a:pt x="326136" y="141097"/>
                  </a:lnTo>
                  <a:lnTo>
                    <a:pt x="326136" y="128016"/>
                  </a:lnTo>
                  <a:lnTo>
                    <a:pt x="307848" y="128016"/>
                  </a:lnTo>
                  <a:lnTo>
                    <a:pt x="307848" y="125476"/>
                  </a:lnTo>
                  <a:lnTo>
                    <a:pt x="307848" y="96774"/>
                  </a:lnTo>
                  <a:lnTo>
                    <a:pt x="304800" y="94234"/>
                  </a:lnTo>
                  <a:lnTo>
                    <a:pt x="298704" y="94234"/>
                  </a:lnTo>
                  <a:lnTo>
                    <a:pt x="295656" y="96774"/>
                  </a:lnTo>
                  <a:lnTo>
                    <a:pt x="262128" y="159258"/>
                  </a:lnTo>
                  <a:lnTo>
                    <a:pt x="259080" y="159258"/>
                  </a:lnTo>
                  <a:lnTo>
                    <a:pt x="259080" y="161925"/>
                  </a:lnTo>
                  <a:lnTo>
                    <a:pt x="262128" y="164477"/>
                  </a:lnTo>
                  <a:lnTo>
                    <a:pt x="262128" y="167132"/>
                  </a:lnTo>
                  <a:lnTo>
                    <a:pt x="295656" y="167132"/>
                  </a:lnTo>
                  <a:lnTo>
                    <a:pt x="295656" y="200914"/>
                  </a:lnTo>
                  <a:lnTo>
                    <a:pt x="307848" y="200914"/>
                  </a:lnTo>
                  <a:lnTo>
                    <a:pt x="307848" y="198374"/>
                  </a:lnTo>
                  <a:lnTo>
                    <a:pt x="322402" y="172339"/>
                  </a:lnTo>
                  <a:lnTo>
                    <a:pt x="341376" y="138442"/>
                  </a:lnTo>
                  <a:lnTo>
                    <a:pt x="344424" y="135890"/>
                  </a:lnTo>
                  <a:lnTo>
                    <a:pt x="344424" y="133223"/>
                  </a:lnTo>
                  <a:close/>
                </a:path>
                <a:path w="437515" h="328930">
                  <a:moveTo>
                    <a:pt x="437388" y="149860"/>
                  </a:moveTo>
                  <a:lnTo>
                    <a:pt x="432117" y="100330"/>
                  </a:lnTo>
                  <a:lnTo>
                    <a:pt x="416179" y="62230"/>
                  </a:lnTo>
                  <a:lnTo>
                    <a:pt x="383032" y="49530"/>
                  </a:lnTo>
                  <a:lnTo>
                    <a:pt x="352933" y="49530"/>
                  </a:lnTo>
                  <a:lnTo>
                    <a:pt x="352933" y="34290"/>
                  </a:lnTo>
                  <a:lnTo>
                    <a:pt x="352933" y="26670"/>
                  </a:lnTo>
                  <a:lnTo>
                    <a:pt x="349885" y="24130"/>
                  </a:lnTo>
                  <a:lnTo>
                    <a:pt x="307721" y="24130"/>
                  </a:lnTo>
                  <a:lnTo>
                    <a:pt x="307721" y="11430"/>
                  </a:lnTo>
                  <a:lnTo>
                    <a:pt x="331851" y="11430"/>
                  </a:lnTo>
                  <a:lnTo>
                    <a:pt x="334772" y="8890"/>
                  </a:lnTo>
                  <a:lnTo>
                    <a:pt x="334772" y="2540"/>
                  </a:lnTo>
                  <a:lnTo>
                    <a:pt x="331851" y="0"/>
                  </a:lnTo>
                  <a:lnTo>
                    <a:pt x="274447" y="0"/>
                  </a:lnTo>
                  <a:lnTo>
                    <a:pt x="271526" y="2540"/>
                  </a:lnTo>
                  <a:lnTo>
                    <a:pt x="271526" y="8890"/>
                  </a:lnTo>
                  <a:lnTo>
                    <a:pt x="274447" y="11430"/>
                  </a:lnTo>
                  <a:lnTo>
                    <a:pt x="295656" y="11430"/>
                  </a:lnTo>
                  <a:lnTo>
                    <a:pt x="295656" y="24130"/>
                  </a:lnTo>
                  <a:lnTo>
                    <a:pt x="256413" y="24130"/>
                  </a:lnTo>
                  <a:lnTo>
                    <a:pt x="253365" y="26670"/>
                  </a:lnTo>
                  <a:lnTo>
                    <a:pt x="253365" y="49530"/>
                  </a:lnTo>
                  <a:lnTo>
                    <a:pt x="184023" y="49530"/>
                  </a:lnTo>
                  <a:lnTo>
                    <a:pt x="184023" y="34290"/>
                  </a:lnTo>
                  <a:lnTo>
                    <a:pt x="184023" y="26670"/>
                  </a:lnTo>
                  <a:lnTo>
                    <a:pt x="180975" y="24130"/>
                  </a:lnTo>
                  <a:lnTo>
                    <a:pt x="168910" y="24130"/>
                  </a:lnTo>
                  <a:lnTo>
                    <a:pt x="168910" y="34290"/>
                  </a:lnTo>
                  <a:lnTo>
                    <a:pt x="168910" y="49530"/>
                  </a:lnTo>
                  <a:lnTo>
                    <a:pt x="96520" y="49530"/>
                  </a:lnTo>
                  <a:lnTo>
                    <a:pt x="96520" y="34290"/>
                  </a:lnTo>
                  <a:lnTo>
                    <a:pt x="168910" y="34290"/>
                  </a:lnTo>
                  <a:lnTo>
                    <a:pt x="168910" y="24130"/>
                  </a:lnTo>
                  <a:lnTo>
                    <a:pt x="138811" y="24130"/>
                  </a:lnTo>
                  <a:lnTo>
                    <a:pt x="138811" y="11430"/>
                  </a:lnTo>
                  <a:lnTo>
                    <a:pt x="162941" y="11430"/>
                  </a:lnTo>
                  <a:lnTo>
                    <a:pt x="165862" y="8890"/>
                  </a:lnTo>
                  <a:lnTo>
                    <a:pt x="165862" y="2540"/>
                  </a:lnTo>
                  <a:lnTo>
                    <a:pt x="162941" y="0"/>
                  </a:lnTo>
                  <a:lnTo>
                    <a:pt x="102616" y="0"/>
                  </a:lnTo>
                  <a:lnTo>
                    <a:pt x="99568" y="2540"/>
                  </a:lnTo>
                  <a:lnTo>
                    <a:pt x="99568" y="8890"/>
                  </a:lnTo>
                  <a:lnTo>
                    <a:pt x="102616" y="11430"/>
                  </a:lnTo>
                  <a:lnTo>
                    <a:pt x="126746" y="11430"/>
                  </a:lnTo>
                  <a:lnTo>
                    <a:pt x="126746" y="24130"/>
                  </a:lnTo>
                  <a:lnTo>
                    <a:pt x="87503" y="24130"/>
                  </a:lnTo>
                  <a:lnTo>
                    <a:pt x="84455" y="26670"/>
                  </a:lnTo>
                  <a:lnTo>
                    <a:pt x="84455" y="49530"/>
                  </a:lnTo>
                  <a:lnTo>
                    <a:pt x="51308" y="49530"/>
                  </a:lnTo>
                  <a:lnTo>
                    <a:pt x="12065" y="71120"/>
                  </a:lnTo>
                  <a:lnTo>
                    <a:pt x="1016" y="121920"/>
                  </a:lnTo>
                  <a:lnTo>
                    <a:pt x="0" y="149860"/>
                  </a:lnTo>
                  <a:lnTo>
                    <a:pt x="1016" y="175260"/>
                  </a:lnTo>
                  <a:lnTo>
                    <a:pt x="7607" y="213360"/>
                  </a:lnTo>
                  <a:lnTo>
                    <a:pt x="21082" y="234950"/>
                  </a:lnTo>
                  <a:lnTo>
                    <a:pt x="5969" y="234950"/>
                  </a:lnTo>
                  <a:lnTo>
                    <a:pt x="3048" y="238760"/>
                  </a:lnTo>
                  <a:lnTo>
                    <a:pt x="3048" y="269240"/>
                  </a:lnTo>
                  <a:lnTo>
                    <a:pt x="5969" y="271780"/>
                  </a:lnTo>
                  <a:lnTo>
                    <a:pt x="36195" y="271780"/>
                  </a:lnTo>
                  <a:lnTo>
                    <a:pt x="36195" y="295910"/>
                  </a:lnTo>
                  <a:lnTo>
                    <a:pt x="39243" y="298450"/>
                  </a:lnTo>
                  <a:lnTo>
                    <a:pt x="36195" y="300990"/>
                  </a:lnTo>
                  <a:lnTo>
                    <a:pt x="33147" y="306070"/>
                  </a:lnTo>
                  <a:lnTo>
                    <a:pt x="36195" y="308610"/>
                  </a:lnTo>
                  <a:lnTo>
                    <a:pt x="37782" y="316230"/>
                  </a:lnTo>
                  <a:lnTo>
                    <a:pt x="42202" y="322580"/>
                  </a:lnTo>
                  <a:lnTo>
                    <a:pt x="48882" y="327660"/>
                  </a:lnTo>
                  <a:lnTo>
                    <a:pt x="57277" y="328930"/>
                  </a:lnTo>
                  <a:lnTo>
                    <a:pt x="66128" y="327660"/>
                  </a:lnTo>
                  <a:lnTo>
                    <a:pt x="73863" y="322580"/>
                  </a:lnTo>
                  <a:lnTo>
                    <a:pt x="79324" y="316230"/>
                  </a:lnTo>
                  <a:lnTo>
                    <a:pt x="81407" y="308610"/>
                  </a:lnTo>
                  <a:lnTo>
                    <a:pt x="81407" y="300990"/>
                  </a:lnTo>
                  <a:lnTo>
                    <a:pt x="78486" y="298450"/>
                  </a:lnTo>
                  <a:lnTo>
                    <a:pt x="99568" y="298450"/>
                  </a:lnTo>
                  <a:lnTo>
                    <a:pt x="96520" y="300990"/>
                  </a:lnTo>
                  <a:lnTo>
                    <a:pt x="96520" y="308610"/>
                  </a:lnTo>
                  <a:lnTo>
                    <a:pt x="98590" y="316230"/>
                  </a:lnTo>
                  <a:lnTo>
                    <a:pt x="104051" y="322580"/>
                  </a:lnTo>
                  <a:lnTo>
                    <a:pt x="111785" y="327660"/>
                  </a:lnTo>
                  <a:lnTo>
                    <a:pt x="120650" y="328930"/>
                  </a:lnTo>
                  <a:lnTo>
                    <a:pt x="129501" y="327660"/>
                  </a:lnTo>
                  <a:lnTo>
                    <a:pt x="137236" y="322580"/>
                  </a:lnTo>
                  <a:lnTo>
                    <a:pt x="142697" y="316230"/>
                  </a:lnTo>
                  <a:lnTo>
                    <a:pt x="144780" y="308610"/>
                  </a:lnTo>
                  <a:lnTo>
                    <a:pt x="144780" y="303530"/>
                  </a:lnTo>
                  <a:lnTo>
                    <a:pt x="141732" y="300990"/>
                  </a:lnTo>
                  <a:lnTo>
                    <a:pt x="141732" y="298450"/>
                  </a:lnTo>
                  <a:lnTo>
                    <a:pt x="141732" y="295910"/>
                  </a:lnTo>
                  <a:lnTo>
                    <a:pt x="144780" y="295910"/>
                  </a:lnTo>
                  <a:lnTo>
                    <a:pt x="144780" y="288290"/>
                  </a:lnTo>
                  <a:lnTo>
                    <a:pt x="144780" y="274320"/>
                  </a:lnTo>
                  <a:lnTo>
                    <a:pt x="259461" y="274320"/>
                  </a:lnTo>
                  <a:lnTo>
                    <a:pt x="262382" y="271780"/>
                  </a:lnTo>
                  <a:lnTo>
                    <a:pt x="265430" y="269240"/>
                  </a:lnTo>
                  <a:lnTo>
                    <a:pt x="265430" y="264160"/>
                  </a:lnTo>
                  <a:lnTo>
                    <a:pt x="262382" y="261620"/>
                  </a:lnTo>
                  <a:lnTo>
                    <a:pt x="132715" y="261620"/>
                  </a:lnTo>
                  <a:lnTo>
                    <a:pt x="132715" y="274320"/>
                  </a:lnTo>
                  <a:lnTo>
                    <a:pt x="132715" y="288290"/>
                  </a:lnTo>
                  <a:lnTo>
                    <a:pt x="132715" y="303530"/>
                  </a:lnTo>
                  <a:lnTo>
                    <a:pt x="132715" y="313690"/>
                  </a:lnTo>
                  <a:lnTo>
                    <a:pt x="126746" y="316230"/>
                  </a:lnTo>
                  <a:lnTo>
                    <a:pt x="114681" y="316230"/>
                  </a:lnTo>
                  <a:lnTo>
                    <a:pt x="111633" y="313690"/>
                  </a:lnTo>
                  <a:lnTo>
                    <a:pt x="111633" y="303530"/>
                  </a:lnTo>
                  <a:lnTo>
                    <a:pt x="114681" y="298450"/>
                  </a:lnTo>
                  <a:lnTo>
                    <a:pt x="126746" y="298450"/>
                  </a:lnTo>
                  <a:lnTo>
                    <a:pt x="132715" y="303530"/>
                  </a:lnTo>
                  <a:lnTo>
                    <a:pt x="132715" y="288290"/>
                  </a:lnTo>
                  <a:lnTo>
                    <a:pt x="69342" y="288290"/>
                  </a:lnTo>
                  <a:lnTo>
                    <a:pt x="69342" y="303530"/>
                  </a:lnTo>
                  <a:lnTo>
                    <a:pt x="69342" y="313690"/>
                  </a:lnTo>
                  <a:lnTo>
                    <a:pt x="63373" y="316230"/>
                  </a:lnTo>
                  <a:lnTo>
                    <a:pt x="54356" y="316230"/>
                  </a:lnTo>
                  <a:lnTo>
                    <a:pt x="48260" y="313690"/>
                  </a:lnTo>
                  <a:lnTo>
                    <a:pt x="48260" y="303530"/>
                  </a:lnTo>
                  <a:lnTo>
                    <a:pt x="54356" y="298450"/>
                  </a:lnTo>
                  <a:lnTo>
                    <a:pt x="63373" y="298450"/>
                  </a:lnTo>
                  <a:lnTo>
                    <a:pt x="69342" y="303530"/>
                  </a:lnTo>
                  <a:lnTo>
                    <a:pt x="69342" y="288290"/>
                  </a:lnTo>
                  <a:lnTo>
                    <a:pt x="48260" y="288290"/>
                  </a:lnTo>
                  <a:lnTo>
                    <a:pt x="48260" y="274320"/>
                  </a:lnTo>
                  <a:lnTo>
                    <a:pt x="132715" y="274320"/>
                  </a:lnTo>
                  <a:lnTo>
                    <a:pt x="132715" y="261620"/>
                  </a:lnTo>
                  <a:lnTo>
                    <a:pt x="18161" y="261620"/>
                  </a:lnTo>
                  <a:lnTo>
                    <a:pt x="18161" y="248920"/>
                  </a:lnTo>
                  <a:lnTo>
                    <a:pt x="66421" y="248920"/>
                  </a:lnTo>
                  <a:lnTo>
                    <a:pt x="69342" y="246380"/>
                  </a:lnTo>
                  <a:lnTo>
                    <a:pt x="69342" y="243840"/>
                  </a:lnTo>
                  <a:lnTo>
                    <a:pt x="72390" y="238760"/>
                  </a:lnTo>
                  <a:lnTo>
                    <a:pt x="69342" y="234950"/>
                  </a:lnTo>
                  <a:lnTo>
                    <a:pt x="42824" y="234950"/>
                  </a:lnTo>
                  <a:lnTo>
                    <a:pt x="35471" y="232410"/>
                  </a:lnTo>
                  <a:lnTo>
                    <a:pt x="15849" y="194310"/>
                  </a:lnTo>
                  <a:lnTo>
                    <a:pt x="12065" y="149860"/>
                  </a:lnTo>
                  <a:lnTo>
                    <a:pt x="13106" y="123190"/>
                  </a:lnTo>
                  <a:lnTo>
                    <a:pt x="19723" y="85090"/>
                  </a:lnTo>
                  <a:lnTo>
                    <a:pt x="42824" y="60960"/>
                  </a:lnTo>
                  <a:lnTo>
                    <a:pt x="298577" y="60960"/>
                  </a:lnTo>
                  <a:lnTo>
                    <a:pt x="301625" y="58420"/>
                  </a:lnTo>
                  <a:lnTo>
                    <a:pt x="301625" y="52070"/>
                  </a:lnTo>
                  <a:lnTo>
                    <a:pt x="298577" y="49530"/>
                  </a:lnTo>
                  <a:lnTo>
                    <a:pt x="265430" y="49530"/>
                  </a:lnTo>
                  <a:lnTo>
                    <a:pt x="265430" y="34290"/>
                  </a:lnTo>
                  <a:lnTo>
                    <a:pt x="340868" y="34290"/>
                  </a:lnTo>
                  <a:lnTo>
                    <a:pt x="340868" y="49530"/>
                  </a:lnTo>
                  <a:lnTo>
                    <a:pt x="322707" y="49530"/>
                  </a:lnTo>
                  <a:lnTo>
                    <a:pt x="319786" y="52070"/>
                  </a:lnTo>
                  <a:lnTo>
                    <a:pt x="319786" y="58420"/>
                  </a:lnTo>
                  <a:lnTo>
                    <a:pt x="322707" y="60960"/>
                  </a:lnTo>
                  <a:lnTo>
                    <a:pt x="391934" y="60960"/>
                  </a:lnTo>
                  <a:lnTo>
                    <a:pt x="399999" y="63500"/>
                  </a:lnTo>
                  <a:lnTo>
                    <a:pt x="420039" y="101600"/>
                  </a:lnTo>
                  <a:lnTo>
                    <a:pt x="425323" y="149860"/>
                  </a:lnTo>
                  <a:lnTo>
                    <a:pt x="423811" y="173990"/>
                  </a:lnTo>
                  <a:lnTo>
                    <a:pt x="410210" y="222250"/>
                  </a:lnTo>
                  <a:lnTo>
                    <a:pt x="391934" y="234950"/>
                  </a:lnTo>
                  <a:lnTo>
                    <a:pt x="90551" y="234950"/>
                  </a:lnTo>
                  <a:lnTo>
                    <a:pt x="87503" y="238760"/>
                  </a:lnTo>
                  <a:lnTo>
                    <a:pt x="87503" y="243840"/>
                  </a:lnTo>
                  <a:lnTo>
                    <a:pt x="90551" y="248920"/>
                  </a:lnTo>
                  <a:lnTo>
                    <a:pt x="425323" y="248920"/>
                  </a:lnTo>
                  <a:lnTo>
                    <a:pt x="425323" y="261620"/>
                  </a:lnTo>
                  <a:lnTo>
                    <a:pt x="389128" y="261620"/>
                  </a:lnTo>
                  <a:lnTo>
                    <a:pt x="389128" y="274320"/>
                  </a:lnTo>
                  <a:lnTo>
                    <a:pt x="389128" y="288290"/>
                  </a:lnTo>
                  <a:lnTo>
                    <a:pt x="389128" y="303530"/>
                  </a:lnTo>
                  <a:lnTo>
                    <a:pt x="389128" y="313690"/>
                  </a:lnTo>
                  <a:lnTo>
                    <a:pt x="383032" y="316230"/>
                  </a:lnTo>
                  <a:lnTo>
                    <a:pt x="370967" y="316230"/>
                  </a:lnTo>
                  <a:lnTo>
                    <a:pt x="364998" y="313690"/>
                  </a:lnTo>
                  <a:lnTo>
                    <a:pt x="364998" y="303530"/>
                  </a:lnTo>
                  <a:lnTo>
                    <a:pt x="370967" y="298450"/>
                  </a:lnTo>
                  <a:lnTo>
                    <a:pt x="383032" y="298450"/>
                  </a:lnTo>
                  <a:lnTo>
                    <a:pt x="389128" y="303530"/>
                  </a:lnTo>
                  <a:lnTo>
                    <a:pt x="389128" y="288290"/>
                  </a:lnTo>
                  <a:lnTo>
                    <a:pt x="325755" y="288290"/>
                  </a:lnTo>
                  <a:lnTo>
                    <a:pt x="325755" y="303530"/>
                  </a:lnTo>
                  <a:lnTo>
                    <a:pt x="325755" y="313690"/>
                  </a:lnTo>
                  <a:lnTo>
                    <a:pt x="319786" y="316230"/>
                  </a:lnTo>
                  <a:lnTo>
                    <a:pt x="307721" y="316230"/>
                  </a:lnTo>
                  <a:lnTo>
                    <a:pt x="304673" y="313690"/>
                  </a:lnTo>
                  <a:lnTo>
                    <a:pt x="304673" y="303530"/>
                  </a:lnTo>
                  <a:lnTo>
                    <a:pt x="307721" y="298450"/>
                  </a:lnTo>
                  <a:lnTo>
                    <a:pt x="319786" y="298450"/>
                  </a:lnTo>
                  <a:lnTo>
                    <a:pt x="325755" y="303530"/>
                  </a:lnTo>
                  <a:lnTo>
                    <a:pt x="325755" y="288290"/>
                  </a:lnTo>
                  <a:lnTo>
                    <a:pt x="304673" y="288290"/>
                  </a:lnTo>
                  <a:lnTo>
                    <a:pt x="304673" y="274320"/>
                  </a:lnTo>
                  <a:lnTo>
                    <a:pt x="389128" y="274320"/>
                  </a:lnTo>
                  <a:lnTo>
                    <a:pt x="389128" y="261620"/>
                  </a:lnTo>
                  <a:lnTo>
                    <a:pt x="286512" y="261620"/>
                  </a:lnTo>
                  <a:lnTo>
                    <a:pt x="283591" y="264160"/>
                  </a:lnTo>
                  <a:lnTo>
                    <a:pt x="283591" y="266700"/>
                  </a:lnTo>
                  <a:lnTo>
                    <a:pt x="280543" y="269240"/>
                  </a:lnTo>
                  <a:lnTo>
                    <a:pt x="283591" y="274320"/>
                  </a:lnTo>
                  <a:lnTo>
                    <a:pt x="292608" y="274320"/>
                  </a:lnTo>
                  <a:lnTo>
                    <a:pt x="292608" y="298450"/>
                  </a:lnTo>
                  <a:lnTo>
                    <a:pt x="295656" y="298450"/>
                  </a:lnTo>
                  <a:lnTo>
                    <a:pt x="292608" y="300990"/>
                  </a:lnTo>
                  <a:lnTo>
                    <a:pt x="292608" y="311150"/>
                  </a:lnTo>
                  <a:lnTo>
                    <a:pt x="294195" y="317500"/>
                  </a:lnTo>
                  <a:lnTo>
                    <a:pt x="298615" y="322580"/>
                  </a:lnTo>
                  <a:lnTo>
                    <a:pt x="305295" y="325120"/>
                  </a:lnTo>
                  <a:lnTo>
                    <a:pt x="313690" y="326390"/>
                  </a:lnTo>
                  <a:lnTo>
                    <a:pt x="322541" y="326390"/>
                  </a:lnTo>
                  <a:lnTo>
                    <a:pt x="330276" y="322580"/>
                  </a:lnTo>
                  <a:lnTo>
                    <a:pt x="335737" y="316230"/>
                  </a:lnTo>
                  <a:lnTo>
                    <a:pt x="337820" y="308610"/>
                  </a:lnTo>
                  <a:lnTo>
                    <a:pt x="337820" y="298450"/>
                  </a:lnTo>
                  <a:lnTo>
                    <a:pt x="355981" y="298450"/>
                  </a:lnTo>
                  <a:lnTo>
                    <a:pt x="355981" y="300990"/>
                  </a:lnTo>
                  <a:lnTo>
                    <a:pt x="352933" y="306070"/>
                  </a:lnTo>
                  <a:lnTo>
                    <a:pt x="352933" y="308610"/>
                  </a:lnTo>
                  <a:lnTo>
                    <a:pt x="356285" y="316230"/>
                  </a:lnTo>
                  <a:lnTo>
                    <a:pt x="361607" y="322580"/>
                  </a:lnTo>
                  <a:lnTo>
                    <a:pt x="368630" y="326390"/>
                  </a:lnTo>
                  <a:lnTo>
                    <a:pt x="377063" y="328930"/>
                  </a:lnTo>
                  <a:lnTo>
                    <a:pt x="385914" y="327660"/>
                  </a:lnTo>
                  <a:lnTo>
                    <a:pt x="393649" y="322580"/>
                  </a:lnTo>
                  <a:lnTo>
                    <a:pt x="399110" y="316230"/>
                  </a:lnTo>
                  <a:lnTo>
                    <a:pt x="401193" y="308610"/>
                  </a:lnTo>
                  <a:lnTo>
                    <a:pt x="401193" y="300990"/>
                  </a:lnTo>
                  <a:lnTo>
                    <a:pt x="398145" y="298450"/>
                  </a:lnTo>
                  <a:lnTo>
                    <a:pt x="401193" y="298450"/>
                  </a:lnTo>
                  <a:lnTo>
                    <a:pt x="401193" y="288290"/>
                  </a:lnTo>
                  <a:lnTo>
                    <a:pt x="401193" y="271780"/>
                  </a:lnTo>
                  <a:lnTo>
                    <a:pt x="434340" y="271780"/>
                  </a:lnTo>
                  <a:lnTo>
                    <a:pt x="437388" y="269240"/>
                  </a:lnTo>
                  <a:lnTo>
                    <a:pt x="437388" y="241300"/>
                  </a:lnTo>
                  <a:lnTo>
                    <a:pt x="431292" y="234950"/>
                  </a:lnTo>
                  <a:lnTo>
                    <a:pt x="413258" y="234950"/>
                  </a:lnTo>
                  <a:lnTo>
                    <a:pt x="416306" y="232410"/>
                  </a:lnTo>
                  <a:lnTo>
                    <a:pt x="432117" y="195580"/>
                  </a:lnTo>
                  <a:lnTo>
                    <a:pt x="435876" y="175260"/>
                  </a:lnTo>
                  <a:lnTo>
                    <a:pt x="437388" y="14986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209287" y="152095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640079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640079" y="640080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338828" y="1652015"/>
              <a:ext cx="379730" cy="378460"/>
            </a:xfrm>
            <a:custGeom>
              <a:avLst/>
              <a:gdLst/>
              <a:ahLst/>
              <a:cxnLst/>
              <a:rect l="l" t="t" r="r" b="b"/>
              <a:pathLst>
                <a:path w="379729" h="378460">
                  <a:moveTo>
                    <a:pt x="359664" y="341503"/>
                  </a:moveTo>
                  <a:lnTo>
                    <a:pt x="357124" y="338836"/>
                  </a:lnTo>
                  <a:lnTo>
                    <a:pt x="349250" y="338836"/>
                  </a:lnTo>
                  <a:lnTo>
                    <a:pt x="349250" y="349250"/>
                  </a:lnTo>
                  <a:lnTo>
                    <a:pt x="349250" y="367538"/>
                  </a:lnTo>
                  <a:lnTo>
                    <a:pt x="31750" y="367538"/>
                  </a:lnTo>
                  <a:lnTo>
                    <a:pt x="31750" y="349250"/>
                  </a:lnTo>
                  <a:lnTo>
                    <a:pt x="349250" y="349250"/>
                  </a:lnTo>
                  <a:lnTo>
                    <a:pt x="349250" y="338836"/>
                  </a:lnTo>
                  <a:lnTo>
                    <a:pt x="333629" y="338836"/>
                  </a:lnTo>
                  <a:lnTo>
                    <a:pt x="333629" y="200787"/>
                  </a:lnTo>
                  <a:lnTo>
                    <a:pt x="331089" y="198120"/>
                  </a:lnTo>
                  <a:lnTo>
                    <a:pt x="325882" y="198120"/>
                  </a:lnTo>
                  <a:lnTo>
                    <a:pt x="323215" y="200787"/>
                  </a:lnTo>
                  <a:lnTo>
                    <a:pt x="323215" y="338836"/>
                  </a:lnTo>
                  <a:lnTo>
                    <a:pt x="195707" y="338836"/>
                  </a:lnTo>
                  <a:lnTo>
                    <a:pt x="195707" y="276352"/>
                  </a:lnTo>
                  <a:lnTo>
                    <a:pt x="202006" y="279768"/>
                  </a:lnTo>
                  <a:lnTo>
                    <a:pt x="209321" y="282181"/>
                  </a:lnTo>
                  <a:lnTo>
                    <a:pt x="217627" y="283629"/>
                  </a:lnTo>
                  <a:lnTo>
                    <a:pt x="226949" y="284099"/>
                  </a:lnTo>
                  <a:lnTo>
                    <a:pt x="242570" y="284099"/>
                  </a:lnTo>
                  <a:lnTo>
                    <a:pt x="250317" y="278892"/>
                  </a:lnTo>
                  <a:lnTo>
                    <a:pt x="254152" y="276352"/>
                  </a:lnTo>
                  <a:lnTo>
                    <a:pt x="281254" y="249275"/>
                  </a:lnTo>
                  <a:lnTo>
                    <a:pt x="286766" y="229362"/>
                  </a:lnTo>
                  <a:lnTo>
                    <a:pt x="289433" y="226822"/>
                  </a:lnTo>
                  <a:lnTo>
                    <a:pt x="286766" y="224167"/>
                  </a:lnTo>
                  <a:lnTo>
                    <a:pt x="282727" y="221348"/>
                  </a:lnTo>
                  <a:lnTo>
                    <a:pt x="280276" y="219646"/>
                  </a:lnTo>
                  <a:lnTo>
                    <a:pt x="276352" y="217868"/>
                  </a:lnTo>
                  <a:lnTo>
                    <a:pt x="276352" y="229362"/>
                  </a:lnTo>
                  <a:lnTo>
                    <a:pt x="273735" y="237718"/>
                  </a:lnTo>
                  <a:lnTo>
                    <a:pt x="268922" y="248970"/>
                  </a:lnTo>
                  <a:lnTo>
                    <a:pt x="260667" y="260210"/>
                  </a:lnTo>
                  <a:lnTo>
                    <a:pt x="247777" y="268478"/>
                  </a:lnTo>
                  <a:lnTo>
                    <a:pt x="230847" y="272796"/>
                  </a:lnTo>
                  <a:lnTo>
                    <a:pt x="216154" y="271741"/>
                  </a:lnTo>
                  <a:lnTo>
                    <a:pt x="204876" y="267754"/>
                  </a:lnTo>
                  <a:lnTo>
                    <a:pt x="198247" y="263271"/>
                  </a:lnTo>
                  <a:lnTo>
                    <a:pt x="199796" y="255308"/>
                  </a:lnTo>
                  <a:lnTo>
                    <a:pt x="226949" y="224167"/>
                  </a:lnTo>
                  <a:lnTo>
                    <a:pt x="242354" y="221348"/>
                  </a:lnTo>
                  <a:lnTo>
                    <a:pt x="256552" y="222910"/>
                  </a:lnTo>
                  <a:lnTo>
                    <a:pt x="268287" y="226390"/>
                  </a:lnTo>
                  <a:lnTo>
                    <a:pt x="276352" y="229362"/>
                  </a:lnTo>
                  <a:lnTo>
                    <a:pt x="276352" y="217868"/>
                  </a:lnTo>
                  <a:lnTo>
                    <a:pt x="265963" y="213144"/>
                  </a:lnTo>
                  <a:lnTo>
                    <a:pt x="245795" y="209550"/>
                  </a:lnTo>
                  <a:lnTo>
                    <a:pt x="221742" y="213753"/>
                  </a:lnTo>
                  <a:lnTo>
                    <a:pt x="210997" y="220522"/>
                  </a:lnTo>
                  <a:lnTo>
                    <a:pt x="202209" y="228752"/>
                  </a:lnTo>
                  <a:lnTo>
                    <a:pt x="195376" y="237947"/>
                  </a:lnTo>
                  <a:lnTo>
                    <a:pt x="190500" y="247650"/>
                  </a:lnTo>
                  <a:lnTo>
                    <a:pt x="185991" y="237947"/>
                  </a:lnTo>
                  <a:lnTo>
                    <a:pt x="185293" y="236918"/>
                  </a:lnTo>
                  <a:lnTo>
                    <a:pt x="185293" y="263271"/>
                  </a:lnTo>
                  <a:lnTo>
                    <a:pt x="177228" y="267754"/>
                  </a:lnTo>
                  <a:lnTo>
                    <a:pt x="165493" y="271741"/>
                  </a:lnTo>
                  <a:lnTo>
                    <a:pt x="151295" y="272796"/>
                  </a:lnTo>
                  <a:lnTo>
                    <a:pt x="135890" y="268478"/>
                  </a:lnTo>
                  <a:lnTo>
                    <a:pt x="122605" y="260210"/>
                  </a:lnTo>
                  <a:lnTo>
                    <a:pt x="113715" y="248970"/>
                  </a:lnTo>
                  <a:lnTo>
                    <a:pt x="108737" y="237718"/>
                  </a:lnTo>
                  <a:lnTo>
                    <a:pt x="107188" y="229362"/>
                  </a:lnTo>
                  <a:lnTo>
                    <a:pt x="113766" y="226390"/>
                  </a:lnTo>
                  <a:lnTo>
                    <a:pt x="124752" y="222910"/>
                  </a:lnTo>
                  <a:lnTo>
                    <a:pt x="138671" y="221348"/>
                  </a:lnTo>
                  <a:lnTo>
                    <a:pt x="154051" y="224167"/>
                  </a:lnTo>
                  <a:lnTo>
                    <a:pt x="168478" y="233565"/>
                  </a:lnTo>
                  <a:lnTo>
                    <a:pt x="177520" y="244678"/>
                  </a:lnTo>
                  <a:lnTo>
                    <a:pt x="182638" y="255308"/>
                  </a:lnTo>
                  <a:lnTo>
                    <a:pt x="185293" y="263271"/>
                  </a:lnTo>
                  <a:lnTo>
                    <a:pt x="185293" y="236918"/>
                  </a:lnTo>
                  <a:lnTo>
                    <a:pt x="179781" y="228752"/>
                  </a:lnTo>
                  <a:lnTo>
                    <a:pt x="171983" y="221348"/>
                  </a:lnTo>
                  <a:lnTo>
                    <a:pt x="171119" y="220522"/>
                  </a:lnTo>
                  <a:lnTo>
                    <a:pt x="159258" y="213753"/>
                  </a:lnTo>
                  <a:lnTo>
                    <a:pt x="136309" y="209550"/>
                  </a:lnTo>
                  <a:lnTo>
                    <a:pt x="116293" y="213144"/>
                  </a:lnTo>
                  <a:lnTo>
                    <a:pt x="102133" y="219646"/>
                  </a:lnTo>
                  <a:lnTo>
                    <a:pt x="96774" y="224167"/>
                  </a:lnTo>
                  <a:lnTo>
                    <a:pt x="94234" y="224167"/>
                  </a:lnTo>
                  <a:lnTo>
                    <a:pt x="94234" y="229362"/>
                  </a:lnTo>
                  <a:lnTo>
                    <a:pt x="95529" y="235280"/>
                  </a:lnTo>
                  <a:lnTo>
                    <a:pt x="100736" y="249275"/>
                  </a:lnTo>
                  <a:lnTo>
                    <a:pt x="111798" y="265696"/>
                  </a:lnTo>
                  <a:lnTo>
                    <a:pt x="130683" y="278892"/>
                  </a:lnTo>
                  <a:lnTo>
                    <a:pt x="138430" y="284099"/>
                  </a:lnTo>
                  <a:lnTo>
                    <a:pt x="154051" y="284099"/>
                  </a:lnTo>
                  <a:lnTo>
                    <a:pt x="163360" y="283629"/>
                  </a:lnTo>
                  <a:lnTo>
                    <a:pt x="171665" y="282181"/>
                  </a:lnTo>
                  <a:lnTo>
                    <a:pt x="178981" y="279768"/>
                  </a:lnTo>
                  <a:lnTo>
                    <a:pt x="185293" y="276352"/>
                  </a:lnTo>
                  <a:lnTo>
                    <a:pt x="185293" y="338836"/>
                  </a:lnTo>
                  <a:lnTo>
                    <a:pt x="60325" y="338836"/>
                  </a:lnTo>
                  <a:lnTo>
                    <a:pt x="60325" y="312801"/>
                  </a:lnTo>
                  <a:lnTo>
                    <a:pt x="57785" y="310134"/>
                  </a:lnTo>
                  <a:lnTo>
                    <a:pt x="49911" y="310134"/>
                  </a:lnTo>
                  <a:lnTo>
                    <a:pt x="47371" y="312801"/>
                  </a:lnTo>
                  <a:lnTo>
                    <a:pt x="47371" y="338836"/>
                  </a:lnTo>
                  <a:lnTo>
                    <a:pt x="23876" y="338836"/>
                  </a:lnTo>
                  <a:lnTo>
                    <a:pt x="21336" y="341503"/>
                  </a:lnTo>
                  <a:lnTo>
                    <a:pt x="21336" y="377952"/>
                  </a:lnTo>
                  <a:lnTo>
                    <a:pt x="359664" y="377952"/>
                  </a:lnTo>
                  <a:lnTo>
                    <a:pt x="359664" y="367538"/>
                  </a:lnTo>
                  <a:lnTo>
                    <a:pt x="359664" y="349250"/>
                  </a:lnTo>
                  <a:lnTo>
                    <a:pt x="359664" y="341503"/>
                  </a:lnTo>
                  <a:close/>
                </a:path>
                <a:path w="379729" h="378460">
                  <a:moveTo>
                    <a:pt x="379476" y="130175"/>
                  </a:moveTo>
                  <a:lnTo>
                    <a:pt x="376936" y="127508"/>
                  </a:lnTo>
                  <a:lnTo>
                    <a:pt x="207657" y="12954"/>
                  </a:lnTo>
                  <a:lnTo>
                    <a:pt x="192278" y="2540"/>
                  </a:lnTo>
                  <a:lnTo>
                    <a:pt x="192278" y="0"/>
                  </a:lnTo>
                  <a:lnTo>
                    <a:pt x="189738" y="0"/>
                  </a:lnTo>
                  <a:lnTo>
                    <a:pt x="187198" y="2540"/>
                  </a:lnTo>
                  <a:lnTo>
                    <a:pt x="104013" y="59817"/>
                  </a:lnTo>
                  <a:lnTo>
                    <a:pt x="101346" y="59817"/>
                  </a:lnTo>
                  <a:lnTo>
                    <a:pt x="101346" y="65024"/>
                  </a:lnTo>
                  <a:lnTo>
                    <a:pt x="104013" y="67691"/>
                  </a:lnTo>
                  <a:lnTo>
                    <a:pt x="109220" y="70231"/>
                  </a:lnTo>
                  <a:lnTo>
                    <a:pt x="111760" y="67691"/>
                  </a:lnTo>
                  <a:lnTo>
                    <a:pt x="189738" y="12954"/>
                  </a:lnTo>
                  <a:lnTo>
                    <a:pt x="366522" y="135382"/>
                  </a:lnTo>
                  <a:lnTo>
                    <a:pt x="350901" y="156210"/>
                  </a:lnTo>
                  <a:lnTo>
                    <a:pt x="207733" y="59817"/>
                  </a:lnTo>
                  <a:lnTo>
                    <a:pt x="192278" y="49403"/>
                  </a:lnTo>
                  <a:lnTo>
                    <a:pt x="192278" y="46863"/>
                  </a:lnTo>
                  <a:lnTo>
                    <a:pt x="189738" y="46863"/>
                  </a:lnTo>
                  <a:lnTo>
                    <a:pt x="187198" y="49403"/>
                  </a:lnTo>
                  <a:lnTo>
                    <a:pt x="31242" y="156210"/>
                  </a:lnTo>
                  <a:lnTo>
                    <a:pt x="15621" y="135382"/>
                  </a:lnTo>
                  <a:lnTo>
                    <a:pt x="88392" y="83312"/>
                  </a:lnTo>
                  <a:lnTo>
                    <a:pt x="90932" y="80645"/>
                  </a:lnTo>
                  <a:lnTo>
                    <a:pt x="93599" y="78105"/>
                  </a:lnTo>
                  <a:lnTo>
                    <a:pt x="88392" y="72898"/>
                  </a:lnTo>
                  <a:lnTo>
                    <a:pt x="83185" y="72898"/>
                  </a:lnTo>
                  <a:lnTo>
                    <a:pt x="2540" y="127508"/>
                  </a:lnTo>
                  <a:lnTo>
                    <a:pt x="2540" y="132715"/>
                  </a:lnTo>
                  <a:lnTo>
                    <a:pt x="0" y="132715"/>
                  </a:lnTo>
                  <a:lnTo>
                    <a:pt x="2540" y="135382"/>
                  </a:lnTo>
                  <a:lnTo>
                    <a:pt x="26035" y="169164"/>
                  </a:lnTo>
                  <a:lnTo>
                    <a:pt x="26035" y="171831"/>
                  </a:lnTo>
                  <a:lnTo>
                    <a:pt x="31242" y="171831"/>
                  </a:lnTo>
                  <a:lnTo>
                    <a:pt x="33782" y="169164"/>
                  </a:lnTo>
                  <a:lnTo>
                    <a:pt x="46736" y="158750"/>
                  </a:lnTo>
                  <a:lnTo>
                    <a:pt x="46736" y="291592"/>
                  </a:lnTo>
                  <a:lnTo>
                    <a:pt x="49403" y="294132"/>
                  </a:lnTo>
                  <a:lnTo>
                    <a:pt x="54610" y="294132"/>
                  </a:lnTo>
                  <a:lnTo>
                    <a:pt x="59817" y="291592"/>
                  </a:lnTo>
                  <a:lnTo>
                    <a:pt x="59817" y="158750"/>
                  </a:lnTo>
                  <a:lnTo>
                    <a:pt x="59817" y="156210"/>
                  </a:lnTo>
                  <a:lnTo>
                    <a:pt x="59817" y="151003"/>
                  </a:lnTo>
                  <a:lnTo>
                    <a:pt x="189738" y="59817"/>
                  </a:lnTo>
                  <a:lnTo>
                    <a:pt x="322326" y="151003"/>
                  </a:lnTo>
                  <a:lnTo>
                    <a:pt x="322326" y="182245"/>
                  </a:lnTo>
                  <a:lnTo>
                    <a:pt x="324866" y="184785"/>
                  </a:lnTo>
                  <a:lnTo>
                    <a:pt x="330073" y="184785"/>
                  </a:lnTo>
                  <a:lnTo>
                    <a:pt x="332740" y="182245"/>
                  </a:lnTo>
                  <a:lnTo>
                    <a:pt x="332740" y="158750"/>
                  </a:lnTo>
                  <a:lnTo>
                    <a:pt x="348234" y="169164"/>
                  </a:lnTo>
                  <a:lnTo>
                    <a:pt x="350901" y="171831"/>
                  </a:lnTo>
                  <a:lnTo>
                    <a:pt x="353441" y="171831"/>
                  </a:lnTo>
                  <a:lnTo>
                    <a:pt x="353441" y="169164"/>
                  </a:lnTo>
                  <a:lnTo>
                    <a:pt x="356108" y="169164"/>
                  </a:lnTo>
                  <a:lnTo>
                    <a:pt x="363308" y="158750"/>
                  </a:lnTo>
                  <a:lnTo>
                    <a:pt x="365061" y="156210"/>
                  </a:lnTo>
                  <a:lnTo>
                    <a:pt x="379476" y="135382"/>
                  </a:lnTo>
                  <a:lnTo>
                    <a:pt x="379476" y="130175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2751" y="1758696"/>
              <a:ext cx="73151" cy="106679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748027" y="1840992"/>
              <a:ext cx="5527675" cy="10160"/>
            </a:xfrm>
            <a:custGeom>
              <a:avLst/>
              <a:gdLst/>
              <a:ahLst/>
              <a:cxnLst/>
              <a:rect l="l" t="t" r="r" b="b"/>
              <a:pathLst>
                <a:path w="5527675" h="10160">
                  <a:moveTo>
                    <a:pt x="0" y="10160"/>
                  </a:moveTo>
                  <a:lnTo>
                    <a:pt x="2460498" y="0"/>
                  </a:lnTo>
                </a:path>
                <a:path w="5527675" h="10160">
                  <a:moveTo>
                    <a:pt x="3101340" y="0"/>
                  </a:moveTo>
                  <a:lnTo>
                    <a:pt x="5527675" y="0"/>
                  </a:lnTo>
                </a:path>
              </a:pathLst>
            </a:custGeom>
            <a:ln w="9525">
              <a:solidFill>
                <a:srgbClr val="243E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158902" y="678891"/>
            <a:ext cx="67170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90">
                <a:solidFill>
                  <a:srgbClr val="243E55"/>
                </a:solidFill>
                <a:latin typeface="Arial MT"/>
                <a:cs typeface="Arial MT"/>
              </a:rPr>
              <a:t>We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have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successfully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extracted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materials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project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team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use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solve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problem.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Our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team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created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chosen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materials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address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issues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difficulties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have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been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previously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discussed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project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sustainable,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affordable,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meet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other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requirements.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49546" y="3259277"/>
            <a:ext cx="3735704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10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LATERITTE</a:t>
            </a:r>
            <a:r>
              <a:rPr dirty="0" u="sng" sz="3200" spc="-19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-42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&amp;</a:t>
            </a:r>
            <a:r>
              <a:rPr dirty="0" u="sng" sz="3200" spc="-2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3200" spc="75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CLAY</a:t>
            </a:r>
            <a:r>
              <a:rPr dirty="0" sz="3200" spc="75" b="1">
                <a:solidFill>
                  <a:srgbClr val="243E55"/>
                </a:solidFill>
                <a:latin typeface="Tahoma"/>
                <a:cs typeface="Tahoma"/>
              </a:rPr>
              <a:t> </a:t>
            </a:r>
            <a:r>
              <a:rPr dirty="0" u="sng" sz="3200" spc="-10" b="1">
                <a:solidFill>
                  <a:srgbClr val="243E55"/>
                </a:solidFill>
                <a:uFill>
                  <a:solidFill>
                    <a:srgbClr val="243E55"/>
                  </a:solidFill>
                </a:uFill>
                <a:latin typeface="Tahoma"/>
                <a:cs typeface="Tahoma"/>
              </a:rPr>
              <a:t>LOUVERS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50308" y="2438400"/>
            <a:ext cx="866140" cy="742315"/>
          </a:xfrm>
          <a:prstGeom prst="rect">
            <a:avLst/>
          </a:prstGeom>
          <a:solidFill>
            <a:srgbClr val="FFFCF7"/>
          </a:solidFill>
        </p:spPr>
        <p:txBody>
          <a:bodyPr wrap="square" lIns="0" tIns="9652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760"/>
              </a:spcBef>
            </a:pPr>
            <a:r>
              <a:rPr dirty="0" sz="3600" spc="-25" b="1">
                <a:solidFill>
                  <a:srgbClr val="87922A"/>
                </a:solidFill>
                <a:latin typeface="Tahoma"/>
                <a:cs typeface="Tahoma"/>
              </a:rPr>
              <a:t>03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04" y="612648"/>
            <a:ext cx="3335020" cy="3066415"/>
            <a:chOff x="755904" y="612648"/>
            <a:chExt cx="3335020" cy="3066415"/>
          </a:xfrm>
        </p:grpSpPr>
        <p:sp>
          <p:nvSpPr>
            <p:cNvPr id="5" name="object 5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289051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28905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58311" y="1648968"/>
              <a:ext cx="356870" cy="1295400"/>
            </a:xfrm>
            <a:custGeom>
              <a:avLst/>
              <a:gdLst/>
              <a:ahLst/>
              <a:cxnLst/>
              <a:rect l="l" t="t" r="r" b="b"/>
              <a:pathLst>
                <a:path w="356870" h="1295400">
                  <a:moveTo>
                    <a:pt x="198374" y="0"/>
                  </a:moveTo>
                  <a:lnTo>
                    <a:pt x="71754" y="0"/>
                  </a:lnTo>
                  <a:lnTo>
                    <a:pt x="0" y="1295400"/>
                  </a:lnTo>
                  <a:lnTo>
                    <a:pt x="356615" y="1282700"/>
                  </a:lnTo>
                  <a:lnTo>
                    <a:pt x="343915" y="1067562"/>
                  </a:lnTo>
                  <a:lnTo>
                    <a:pt x="139318" y="1073912"/>
                  </a:lnTo>
                  <a:lnTo>
                    <a:pt x="19837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72028" y="1868423"/>
              <a:ext cx="332740" cy="467995"/>
            </a:xfrm>
            <a:custGeom>
              <a:avLst/>
              <a:gdLst/>
              <a:ahLst/>
              <a:cxnLst/>
              <a:rect l="l" t="t" r="r" b="b"/>
              <a:pathLst>
                <a:path w="332739" h="467994">
                  <a:moveTo>
                    <a:pt x="316992" y="23368"/>
                  </a:moveTo>
                  <a:lnTo>
                    <a:pt x="315239" y="14262"/>
                  </a:lnTo>
                  <a:lnTo>
                    <a:pt x="310476" y="6832"/>
                  </a:lnTo>
                  <a:lnTo>
                    <a:pt x="303377" y="1841"/>
                  </a:lnTo>
                  <a:lnTo>
                    <a:pt x="294640" y="0"/>
                  </a:lnTo>
                  <a:lnTo>
                    <a:pt x="44196" y="0"/>
                  </a:lnTo>
                  <a:lnTo>
                    <a:pt x="35902" y="1841"/>
                  </a:lnTo>
                  <a:lnTo>
                    <a:pt x="29667" y="6832"/>
                  </a:lnTo>
                  <a:lnTo>
                    <a:pt x="25742" y="14262"/>
                  </a:lnTo>
                  <a:lnTo>
                    <a:pt x="24384" y="23368"/>
                  </a:lnTo>
                  <a:lnTo>
                    <a:pt x="25742" y="31026"/>
                  </a:lnTo>
                  <a:lnTo>
                    <a:pt x="29667" y="37693"/>
                  </a:lnTo>
                  <a:lnTo>
                    <a:pt x="35902" y="42418"/>
                  </a:lnTo>
                  <a:lnTo>
                    <a:pt x="44196" y="44196"/>
                  </a:lnTo>
                  <a:lnTo>
                    <a:pt x="294640" y="44196"/>
                  </a:lnTo>
                  <a:lnTo>
                    <a:pt x="303377" y="42418"/>
                  </a:lnTo>
                  <a:lnTo>
                    <a:pt x="310476" y="37693"/>
                  </a:lnTo>
                  <a:lnTo>
                    <a:pt x="315239" y="31026"/>
                  </a:lnTo>
                  <a:lnTo>
                    <a:pt x="316992" y="23368"/>
                  </a:lnTo>
                  <a:close/>
                </a:path>
                <a:path w="332739" h="467994">
                  <a:moveTo>
                    <a:pt x="332232" y="448056"/>
                  </a:moveTo>
                  <a:lnTo>
                    <a:pt x="330466" y="439712"/>
                  </a:lnTo>
                  <a:lnTo>
                    <a:pt x="325653" y="433489"/>
                  </a:lnTo>
                  <a:lnTo>
                    <a:pt x="318503" y="429590"/>
                  </a:lnTo>
                  <a:lnTo>
                    <a:pt x="309753" y="428244"/>
                  </a:lnTo>
                  <a:lnTo>
                    <a:pt x="25019" y="428244"/>
                  </a:lnTo>
                  <a:lnTo>
                    <a:pt x="14782" y="429590"/>
                  </a:lnTo>
                  <a:lnTo>
                    <a:pt x="6883" y="433489"/>
                  </a:lnTo>
                  <a:lnTo>
                    <a:pt x="1790" y="439712"/>
                  </a:lnTo>
                  <a:lnTo>
                    <a:pt x="0" y="448056"/>
                  </a:lnTo>
                  <a:lnTo>
                    <a:pt x="1790" y="456349"/>
                  </a:lnTo>
                  <a:lnTo>
                    <a:pt x="6883" y="462584"/>
                  </a:lnTo>
                  <a:lnTo>
                    <a:pt x="14782" y="466509"/>
                  </a:lnTo>
                  <a:lnTo>
                    <a:pt x="25019" y="467868"/>
                  </a:lnTo>
                  <a:lnTo>
                    <a:pt x="309753" y="467868"/>
                  </a:lnTo>
                  <a:lnTo>
                    <a:pt x="318503" y="466509"/>
                  </a:lnTo>
                  <a:lnTo>
                    <a:pt x="325653" y="462584"/>
                  </a:lnTo>
                  <a:lnTo>
                    <a:pt x="330466" y="456349"/>
                  </a:lnTo>
                  <a:lnTo>
                    <a:pt x="332232" y="448056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8952" y="1001268"/>
              <a:ext cx="1036319" cy="1976755"/>
            </a:xfrm>
            <a:custGeom>
              <a:avLst/>
              <a:gdLst/>
              <a:ahLst/>
              <a:cxnLst/>
              <a:rect l="l" t="t" r="r" b="b"/>
              <a:pathLst>
                <a:path w="1036319" h="1976755">
                  <a:moveTo>
                    <a:pt x="554355" y="0"/>
                  </a:moveTo>
                  <a:lnTo>
                    <a:pt x="481952" y="0"/>
                  </a:lnTo>
                  <a:lnTo>
                    <a:pt x="437933" y="2258"/>
                  </a:lnTo>
                  <a:lnTo>
                    <a:pt x="395052" y="8902"/>
                  </a:lnTo>
                  <a:lnTo>
                    <a:pt x="353475" y="19736"/>
                  </a:lnTo>
                  <a:lnTo>
                    <a:pt x="313372" y="34566"/>
                  </a:lnTo>
                  <a:lnTo>
                    <a:pt x="274907" y="53195"/>
                  </a:lnTo>
                  <a:lnTo>
                    <a:pt x="238248" y="75428"/>
                  </a:lnTo>
                  <a:lnTo>
                    <a:pt x="203562" y="101070"/>
                  </a:lnTo>
                  <a:lnTo>
                    <a:pt x="171016" y="129925"/>
                  </a:lnTo>
                  <a:lnTo>
                    <a:pt x="140777" y="161797"/>
                  </a:lnTo>
                  <a:lnTo>
                    <a:pt x="113013" y="196492"/>
                  </a:lnTo>
                  <a:lnTo>
                    <a:pt x="87889" y="233814"/>
                  </a:lnTo>
                  <a:lnTo>
                    <a:pt x="65573" y="273567"/>
                  </a:lnTo>
                  <a:lnTo>
                    <a:pt x="46233" y="315556"/>
                  </a:lnTo>
                  <a:lnTo>
                    <a:pt x="30034" y="359585"/>
                  </a:lnTo>
                  <a:lnTo>
                    <a:pt x="17144" y="405459"/>
                  </a:lnTo>
                  <a:lnTo>
                    <a:pt x="7731" y="452982"/>
                  </a:lnTo>
                  <a:lnTo>
                    <a:pt x="1960" y="501960"/>
                  </a:lnTo>
                  <a:lnTo>
                    <a:pt x="0" y="552196"/>
                  </a:lnTo>
                  <a:lnTo>
                    <a:pt x="0" y="1976628"/>
                  </a:lnTo>
                  <a:lnTo>
                    <a:pt x="1036320" y="1976628"/>
                  </a:lnTo>
                  <a:lnTo>
                    <a:pt x="1036320" y="552196"/>
                  </a:lnTo>
                  <a:lnTo>
                    <a:pt x="1034359" y="501960"/>
                  </a:lnTo>
                  <a:lnTo>
                    <a:pt x="1028588" y="452982"/>
                  </a:lnTo>
                  <a:lnTo>
                    <a:pt x="1019175" y="405459"/>
                  </a:lnTo>
                  <a:lnTo>
                    <a:pt x="1006285" y="359585"/>
                  </a:lnTo>
                  <a:lnTo>
                    <a:pt x="990086" y="315556"/>
                  </a:lnTo>
                  <a:lnTo>
                    <a:pt x="970745" y="273567"/>
                  </a:lnTo>
                  <a:lnTo>
                    <a:pt x="948429" y="233814"/>
                  </a:lnTo>
                  <a:lnTo>
                    <a:pt x="923305" y="196492"/>
                  </a:lnTo>
                  <a:lnTo>
                    <a:pt x="895540" y="161797"/>
                  </a:lnTo>
                  <a:lnTo>
                    <a:pt x="865301" y="129925"/>
                  </a:lnTo>
                  <a:lnTo>
                    <a:pt x="832754" y="101070"/>
                  </a:lnTo>
                  <a:lnTo>
                    <a:pt x="798067" y="75428"/>
                  </a:lnTo>
                  <a:lnTo>
                    <a:pt x="761408" y="53195"/>
                  </a:lnTo>
                  <a:lnTo>
                    <a:pt x="722942" y="34566"/>
                  </a:lnTo>
                  <a:lnTo>
                    <a:pt x="682836" y="19736"/>
                  </a:lnTo>
                  <a:lnTo>
                    <a:pt x="641259" y="8902"/>
                  </a:lnTo>
                  <a:lnTo>
                    <a:pt x="598376" y="2258"/>
                  </a:lnTo>
                  <a:lnTo>
                    <a:pt x="554355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74776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8288" y="0"/>
                  </a:moveTo>
                  <a:lnTo>
                    <a:pt x="0" y="0"/>
                  </a:lnTo>
                  <a:lnTo>
                    <a:pt x="0" y="982980"/>
                  </a:lnTo>
                  <a:lnTo>
                    <a:pt x="18288" y="982980"/>
                  </a:lnTo>
                  <a:lnTo>
                    <a:pt x="18288" y="0"/>
                  </a:lnTo>
                  <a:close/>
                </a:path>
                <a:path w="102234" h="982980">
                  <a:moveTo>
                    <a:pt x="102108" y="0"/>
                  </a:moveTo>
                  <a:lnTo>
                    <a:pt x="83820" y="0"/>
                  </a:lnTo>
                  <a:lnTo>
                    <a:pt x="83820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64108" y="2010155"/>
              <a:ext cx="102235" cy="982980"/>
            </a:xfrm>
            <a:custGeom>
              <a:avLst/>
              <a:gdLst/>
              <a:ahLst/>
              <a:cxnLst/>
              <a:rect l="l" t="t" r="r" b="b"/>
              <a:pathLst>
                <a:path w="102234" h="982980">
                  <a:moveTo>
                    <a:pt x="102108" y="0"/>
                  </a:moveTo>
                  <a:lnTo>
                    <a:pt x="85344" y="0"/>
                  </a:lnTo>
                  <a:lnTo>
                    <a:pt x="85344" y="28956"/>
                  </a:lnTo>
                  <a:lnTo>
                    <a:pt x="85344" y="42672"/>
                  </a:lnTo>
                  <a:lnTo>
                    <a:pt x="85344" y="874776"/>
                  </a:lnTo>
                  <a:lnTo>
                    <a:pt x="16764" y="874776"/>
                  </a:lnTo>
                  <a:lnTo>
                    <a:pt x="16764" y="835152"/>
                  </a:lnTo>
                  <a:lnTo>
                    <a:pt x="85344" y="835152"/>
                  </a:lnTo>
                  <a:lnTo>
                    <a:pt x="85344" y="821436"/>
                  </a:lnTo>
                  <a:lnTo>
                    <a:pt x="16764" y="821436"/>
                  </a:lnTo>
                  <a:lnTo>
                    <a:pt x="16764" y="781812"/>
                  </a:lnTo>
                  <a:lnTo>
                    <a:pt x="85344" y="781812"/>
                  </a:lnTo>
                  <a:lnTo>
                    <a:pt x="85344" y="769620"/>
                  </a:lnTo>
                  <a:lnTo>
                    <a:pt x="16764" y="769620"/>
                  </a:lnTo>
                  <a:lnTo>
                    <a:pt x="16764" y="726948"/>
                  </a:lnTo>
                  <a:lnTo>
                    <a:pt x="85344" y="726948"/>
                  </a:lnTo>
                  <a:lnTo>
                    <a:pt x="85344" y="716280"/>
                  </a:lnTo>
                  <a:lnTo>
                    <a:pt x="16764" y="716280"/>
                  </a:lnTo>
                  <a:lnTo>
                    <a:pt x="16764" y="673608"/>
                  </a:lnTo>
                  <a:lnTo>
                    <a:pt x="85344" y="673608"/>
                  </a:lnTo>
                  <a:lnTo>
                    <a:pt x="85344" y="662940"/>
                  </a:lnTo>
                  <a:lnTo>
                    <a:pt x="16764" y="662940"/>
                  </a:lnTo>
                  <a:lnTo>
                    <a:pt x="16764" y="620268"/>
                  </a:lnTo>
                  <a:lnTo>
                    <a:pt x="85344" y="620268"/>
                  </a:lnTo>
                  <a:lnTo>
                    <a:pt x="85344" y="612648"/>
                  </a:lnTo>
                  <a:lnTo>
                    <a:pt x="16764" y="612648"/>
                  </a:lnTo>
                  <a:lnTo>
                    <a:pt x="16764" y="569976"/>
                  </a:lnTo>
                  <a:lnTo>
                    <a:pt x="85344" y="569976"/>
                  </a:lnTo>
                  <a:lnTo>
                    <a:pt x="85344" y="559308"/>
                  </a:lnTo>
                  <a:lnTo>
                    <a:pt x="16764" y="559308"/>
                  </a:lnTo>
                  <a:lnTo>
                    <a:pt x="16764" y="516636"/>
                  </a:lnTo>
                  <a:lnTo>
                    <a:pt x="85344" y="516636"/>
                  </a:lnTo>
                  <a:lnTo>
                    <a:pt x="85344" y="505968"/>
                  </a:lnTo>
                  <a:lnTo>
                    <a:pt x="16764" y="505968"/>
                  </a:lnTo>
                  <a:lnTo>
                    <a:pt x="16764" y="463296"/>
                  </a:lnTo>
                  <a:lnTo>
                    <a:pt x="85344" y="463296"/>
                  </a:lnTo>
                  <a:lnTo>
                    <a:pt x="85344" y="451104"/>
                  </a:lnTo>
                  <a:lnTo>
                    <a:pt x="16764" y="451104"/>
                  </a:lnTo>
                  <a:lnTo>
                    <a:pt x="16764" y="411480"/>
                  </a:lnTo>
                  <a:lnTo>
                    <a:pt x="85344" y="411480"/>
                  </a:lnTo>
                  <a:lnTo>
                    <a:pt x="85344" y="397764"/>
                  </a:lnTo>
                  <a:lnTo>
                    <a:pt x="16764" y="397764"/>
                  </a:lnTo>
                  <a:lnTo>
                    <a:pt x="16764" y="359664"/>
                  </a:lnTo>
                  <a:lnTo>
                    <a:pt x="85344" y="359664"/>
                  </a:lnTo>
                  <a:lnTo>
                    <a:pt x="85344" y="347472"/>
                  </a:lnTo>
                  <a:lnTo>
                    <a:pt x="16764" y="347472"/>
                  </a:lnTo>
                  <a:lnTo>
                    <a:pt x="16764" y="304800"/>
                  </a:lnTo>
                  <a:lnTo>
                    <a:pt x="85344" y="304800"/>
                  </a:lnTo>
                  <a:lnTo>
                    <a:pt x="85344" y="294132"/>
                  </a:lnTo>
                  <a:lnTo>
                    <a:pt x="16764" y="294132"/>
                  </a:lnTo>
                  <a:lnTo>
                    <a:pt x="16764" y="251460"/>
                  </a:lnTo>
                  <a:lnTo>
                    <a:pt x="85344" y="251460"/>
                  </a:lnTo>
                  <a:lnTo>
                    <a:pt x="85344" y="240792"/>
                  </a:lnTo>
                  <a:lnTo>
                    <a:pt x="16764" y="240792"/>
                  </a:lnTo>
                  <a:lnTo>
                    <a:pt x="16764" y="198120"/>
                  </a:lnTo>
                  <a:lnTo>
                    <a:pt x="85344" y="198120"/>
                  </a:lnTo>
                  <a:lnTo>
                    <a:pt x="85344" y="188976"/>
                  </a:lnTo>
                  <a:lnTo>
                    <a:pt x="16764" y="188976"/>
                  </a:lnTo>
                  <a:lnTo>
                    <a:pt x="16764" y="146304"/>
                  </a:lnTo>
                  <a:lnTo>
                    <a:pt x="85344" y="146304"/>
                  </a:lnTo>
                  <a:lnTo>
                    <a:pt x="85344" y="137160"/>
                  </a:lnTo>
                  <a:lnTo>
                    <a:pt x="16764" y="137160"/>
                  </a:lnTo>
                  <a:lnTo>
                    <a:pt x="16764" y="94488"/>
                  </a:lnTo>
                  <a:lnTo>
                    <a:pt x="85344" y="94488"/>
                  </a:lnTo>
                  <a:lnTo>
                    <a:pt x="85344" y="82296"/>
                  </a:lnTo>
                  <a:lnTo>
                    <a:pt x="16764" y="82296"/>
                  </a:lnTo>
                  <a:lnTo>
                    <a:pt x="16764" y="42672"/>
                  </a:lnTo>
                  <a:lnTo>
                    <a:pt x="85344" y="42672"/>
                  </a:lnTo>
                  <a:lnTo>
                    <a:pt x="85344" y="28956"/>
                  </a:lnTo>
                  <a:lnTo>
                    <a:pt x="16764" y="28956"/>
                  </a:lnTo>
                  <a:lnTo>
                    <a:pt x="16764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16764" y="982980"/>
                  </a:lnTo>
                  <a:lnTo>
                    <a:pt x="16764" y="885444"/>
                  </a:lnTo>
                  <a:lnTo>
                    <a:pt x="85344" y="885444"/>
                  </a:lnTo>
                  <a:lnTo>
                    <a:pt x="85344" y="982980"/>
                  </a:lnTo>
                  <a:lnTo>
                    <a:pt x="102108" y="9829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8156" y="1078991"/>
              <a:ext cx="460375" cy="1871980"/>
            </a:xfrm>
            <a:custGeom>
              <a:avLst/>
              <a:gdLst/>
              <a:ahLst/>
              <a:cxnLst/>
              <a:rect l="l" t="t" r="r" b="b"/>
              <a:pathLst>
                <a:path w="460375" h="1871980">
                  <a:moveTo>
                    <a:pt x="460235" y="417576"/>
                  </a:moveTo>
                  <a:lnTo>
                    <a:pt x="458724" y="417576"/>
                  </a:lnTo>
                  <a:lnTo>
                    <a:pt x="458724" y="411607"/>
                  </a:lnTo>
                  <a:lnTo>
                    <a:pt x="455879" y="360057"/>
                  </a:lnTo>
                  <a:lnTo>
                    <a:pt x="447611" y="310388"/>
                  </a:lnTo>
                  <a:lnTo>
                    <a:pt x="434251" y="263004"/>
                  </a:lnTo>
                  <a:lnTo>
                    <a:pt x="416166" y="218274"/>
                  </a:lnTo>
                  <a:lnTo>
                    <a:pt x="393687" y="176618"/>
                  </a:lnTo>
                  <a:lnTo>
                    <a:pt x="367157" y="138404"/>
                  </a:lnTo>
                  <a:lnTo>
                    <a:pt x="336956" y="104013"/>
                  </a:lnTo>
                  <a:lnTo>
                    <a:pt x="303403" y="73850"/>
                  </a:lnTo>
                  <a:lnTo>
                    <a:pt x="266865" y="48310"/>
                  </a:lnTo>
                  <a:lnTo>
                    <a:pt x="227685" y="27762"/>
                  </a:lnTo>
                  <a:lnTo>
                    <a:pt x="186207" y="12598"/>
                  </a:lnTo>
                  <a:lnTo>
                    <a:pt x="142798" y="3225"/>
                  </a:lnTo>
                  <a:lnTo>
                    <a:pt x="97790" y="0"/>
                  </a:lnTo>
                  <a:lnTo>
                    <a:pt x="45085" y="0"/>
                  </a:lnTo>
                  <a:lnTo>
                    <a:pt x="33832" y="50"/>
                  </a:lnTo>
                  <a:lnTo>
                    <a:pt x="22555" y="317"/>
                  </a:lnTo>
                  <a:lnTo>
                    <a:pt x="11277" y="1079"/>
                  </a:lnTo>
                  <a:lnTo>
                    <a:pt x="0" y="2540"/>
                  </a:lnTo>
                  <a:lnTo>
                    <a:pt x="36347" y="25158"/>
                  </a:lnTo>
                  <a:lnTo>
                    <a:pt x="70027" y="52362"/>
                  </a:lnTo>
                  <a:lnTo>
                    <a:pt x="100749" y="83820"/>
                  </a:lnTo>
                  <a:lnTo>
                    <a:pt x="128270" y="119202"/>
                  </a:lnTo>
                  <a:lnTo>
                    <a:pt x="152285" y="158140"/>
                  </a:lnTo>
                  <a:lnTo>
                    <a:pt x="172542" y="200291"/>
                  </a:lnTo>
                  <a:lnTo>
                    <a:pt x="188772" y="245325"/>
                  </a:lnTo>
                  <a:lnTo>
                    <a:pt x="200698" y="292887"/>
                  </a:lnTo>
                  <a:lnTo>
                    <a:pt x="208051" y="342633"/>
                  </a:lnTo>
                  <a:lnTo>
                    <a:pt x="210566" y="394208"/>
                  </a:lnTo>
                  <a:lnTo>
                    <a:pt x="210566" y="419100"/>
                  </a:lnTo>
                  <a:lnTo>
                    <a:pt x="211836" y="419100"/>
                  </a:lnTo>
                  <a:lnTo>
                    <a:pt x="211836" y="1871472"/>
                  </a:lnTo>
                  <a:lnTo>
                    <a:pt x="460235" y="1871472"/>
                  </a:lnTo>
                  <a:lnTo>
                    <a:pt x="460235" y="417576"/>
                  </a:lnTo>
                  <a:close/>
                </a:path>
              </a:pathLst>
            </a:custGeom>
            <a:solidFill>
              <a:srgbClr val="FFFCF7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55904" y="2950464"/>
              <a:ext cx="1041400" cy="43180"/>
            </a:xfrm>
            <a:custGeom>
              <a:avLst/>
              <a:gdLst/>
              <a:ahLst/>
              <a:cxnLst/>
              <a:rect l="l" t="t" r="r" b="b"/>
              <a:pathLst>
                <a:path w="1041400" h="43180">
                  <a:moveTo>
                    <a:pt x="1040891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040891" y="4267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476" y="998219"/>
              <a:ext cx="411480" cy="1952625"/>
            </a:xfrm>
            <a:custGeom>
              <a:avLst/>
              <a:gdLst/>
              <a:ahLst/>
              <a:cxnLst/>
              <a:rect l="l" t="t" r="r" b="b"/>
              <a:pathLst>
                <a:path w="411480" h="1952625">
                  <a:moveTo>
                    <a:pt x="358140" y="762000"/>
                  </a:moveTo>
                  <a:lnTo>
                    <a:pt x="1524" y="762000"/>
                  </a:lnTo>
                  <a:lnTo>
                    <a:pt x="1524" y="1952244"/>
                  </a:lnTo>
                  <a:lnTo>
                    <a:pt x="358140" y="1952244"/>
                  </a:lnTo>
                  <a:lnTo>
                    <a:pt x="358140" y="762000"/>
                  </a:lnTo>
                  <a:close/>
                </a:path>
                <a:path w="411480" h="1952625">
                  <a:moveTo>
                    <a:pt x="411480" y="0"/>
                  </a:moveTo>
                  <a:lnTo>
                    <a:pt x="367779" y="9283"/>
                  </a:lnTo>
                  <a:lnTo>
                    <a:pt x="325602" y="22923"/>
                  </a:lnTo>
                  <a:lnTo>
                    <a:pt x="285127" y="40741"/>
                  </a:lnTo>
                  <a:lnTo>
                    <a:pt x="246545" y="62496"/>
                  </a:lnTo>
                  <a:lnTo>
                    <a:pt x="210032" y="87972"/>
                  </a:lnTo>
                  <a:lnTo>
                    <a:pt x="175780" y="116967"/>
                  </a:lnTo>
                  <a:lnTo>
                    <a:pt x="143979" y="149250"/>
                  </a:lnTo>
                  <a:lnTo>
                    <a:pt x="114808" y="184594"/>
                  </a:lnTo>
                  <a:lnTo>
                    <a:pt x="88455" y="222808"/>
                  </a:lnTo>
                  <a:lnTo>
                    <a:pt x="65112" y="263652"/>
                  </a:lnTo>
                  <a:lnTo>
                    <a:pt x="44958" y="306933"/>
                  </a:lnTo>
                  <a:lnTo>
                    <a:pt x="28181" y="352399"/>
                  </a:lnTo>
                  <a:lnTo>
                    <a:pt x="14973" y="399859"/>
                  </a:lnTo>
                  <a:lnTo>
                    <a:pt x="5511" y="449097"/>
                  </a:lnTo>
                  <a:lnTo>
                    <a:pt x="0" y="499872"/>
                  </a:lnTo>
                  <a:lnTo>
                    <a:pt x="359105" y="499872"/>
                  </a:lnTo>
                  <a:lnTo>
                    <a:pt x="359105" y="249936"/>
                  </a:lnTo>
                  <a:lnTo>
                    <a:pt x="361188" y="196608"/>
                  </a:lnTo>
                  <a:lnTo>
                    <a:pt x="367474" y="144703"/>
                  </a:lnTo>
                  <a:lnTo>
                    <a:pt x="377952" y="94462"/>
                  </a:lnTo>
                  <a:lnTo>
                    <a:pt x="392620" y="4613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2000" y="1498092"/>
              <a:ext cx="356870" cy="262255"/>
            </a:xfrm>
            <a:custGeom>
              <a:avLst/>
              <a:gdLst/>
              <a:ahLst/>
              <a:cxnLst/>
              <a:rect l="l" t="t" r="r" b="b"/>
              <a:pathLst>
                <a:path w="356869" h="262255">
                  <a:moveTo>
                    <a:pt x="356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356616" y="2621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1391" y="612648"/>
              <a:ext cx="1903730" cy="1312545"/>
            </a:xfrm>
            <a:custGeom>
              <a:avLst/>
              <a:gdLst/>
              <a:ahLst/>
              <a:cxnLst/>
              <a:rect l="l" t="t" r="r" b="b"/>
              <a:pathLst>
                <a:path w="1903730" h="1312545">
                  <a:moveTo>
                    <a:pt x="413238" y="74929"/>
                  </a:moveTo>
                  <a:lnTo>
                    <a:pt x="239776" y="74929"/>
                  </a:lnTo>
                  <a:lnTo>
                    <a:pt x="283207" y="80906"/>
                  </a:lnTo>
                  <a:lnTo>
                    <a:pt x="322476" y="97719"/>
                  </a:lnTo>
                  <a:lnTo>
                    <a:pt x="355917" y="123698"/>
                  </a:lnTo>
                  <a:lnTo>
                    <a:pt x="381865" y="157169"/>
                  </a:lnTo>
                  <a:lnTo>
                    <a:pt x="398655" y="196461"/>
                  </a:lnTo>
                  <a:lnTo>
                    <a:pt x="404622" y="239902"/>
                  </a:lnTo>
                  <a:lnTo>
                    <a:pt x="404622" y="422401"/>
                  </a:lnTo>
                  <a:lnTo>
                    <a:pt x="402209" y="422401"/>
                  </a:lnTo>
                  <a:lnTo>
                    <a:pt x="402209" y="747267"/>
                  </a:lnTo>
                  <a:lnTo>
                    <a:pt x="404277" y="795729"/>
                  </a:lnTo>
                  <a:lnTo>
                    <a:pt x="410368" y="843099"/>
                  </a:lnTo>
                  <a:lnTo>
                    <a:pt x="420316" y="889204"/>
                  </a:lnTo>
                  <a:lnTo>
                    <a:pt x="433952" y="933869"/>
                  </a:lnTo>
                  <a:lnTo>
                    <a:pt x="451107" y="976918"/>
                  </a:lnTo>
                  <a:lnTo>
                    <a:pt x="471614" y="1018178"/>
                  </a:lnTo>
                  <a:lnTo>
                    <a:pt x="495305" y="1057473"/>
                  </a:lnTo>
                  <a:lnTo>
                    <a:pt x="522011" y="1094628"/>
                  </a:lnTo>
                  <a:lnTo>
                    <a:pt x="551564" y="1129470"/>
                  </a:lnTo>
                  <a:lnTo>
                    <a:pt x="583797" y="1161822"/>
                  </a:lnTo>
                  <a:lnTo>
                    <a:pt x="618541" y="1191511"/>
                  </a:lnTo>
                  <a:lnTo>
                    <a:pt x="655628" y="1218362"/>
                  </a:lnTo>
                  <a:lnTo>
                    <a:pt x="694889" y="1242200"/>
                  </a:lnTo>
                  <a:lnTo>
                    <a:pt x="736158" y="1262849"/>
                  </a:lnTo>
                  <a:lnTo>
                    <a:pt x="779266" y="1280136"/>
                  </a:lnTo>
                  <a:lnTo>
                    <a:pt x="824044" y="1293886"/>
                  </a:lnTo>
                  <a:lnTo>
                    <a:pt x="870326" y="1303924"/>
                  </a:lnTo>
                  <a:lnTo>
                    <a:pt x="917941" y="1310074"/>
                  </a:lnTo>
                  <a:lnTo>
                    <a:pt x="966724" y="1312164"/>
                  </a:lnTo>
                  <a:lnTo>
                    <a:pt x="1903476" y="1312164"/>
                  </a:lnTo>
                  <a:lnTo>
                    <a:pt x="1903476" y="1232153"/>
                  </a:lnTo>
                  <a:lnTo>
                    <a:pt x="966724" y="1232153"/>
                  </a:lnTo>
                  <a:lnTo>
                    <a:pt x="919699" y="1229931"/>
                  </a:lnTo>
                  <a:lnTo>
                    <a:pt x="873965" y="1223398"/>
                  </a:lnTo>
                  <a:lnTo>
                    <a:pt x="829722" y="1212760"/>
                  </a:lnTo>
                  <a:lnTo>
                    <a:pt x="787172" y="1198222"/>
                  </a:lnTo>
                  <a:lnTo>
                    <a:pt x="746517" y="1179987"/>
                  </a:lnTo>
                  <a:lnTo>
                    <a:pt x="707956" y="1158261"/>
                  </a:lnTo>
                  <a:lnTo>
                    <a:pt x="671693" y="1133247"/>
                  </a:lnTo>
                  <a:lnTo>
                    <a:pt x="637928" y="1105150"/>
                  </a:lnTo>
                  <a:lnTo>
                    <a:pt x="606863" y="1074174"/>
                  </a:lnTo>
                  <a:lnTo>
                    <a:pt x="578698" y="1040524"/>
                  </a:lnTo>
                  <a:lnTo>
                    <a:pt x="553635" y="1004404"/>
                  </a:lnTo>
                  <a:lnTo>
                    <a:pt x="531876" y="966019"/>
                  </a:lnTo>
                  <a:lnTo>
                    <a:pt x="513622" y="925573"/>
                  </a:lnTo>
                  <a:lnTo>
                    <a:pt x="499074" y="883270"/>
                  </a:lnTo>
                  <a:lnTo>
                    <a:pt x="488433" y="839316"/>
                  </a:lnTo>
                  <a:lnTo>
                    <a:pt x="481901" y="793913"/>
                  </a:lnTo>
                  <a:lnTo>
                    <a:pt x="479678" y="747267"/>
                  </a:lnTo>
                  <a:lnTo>
                    <a:pt x="479678" y="239902"/>
                  </a:lnTo>
                  <a:lnTo>
                    <a:pt x="474803" y="191563"/>
                  </a:lnTo>
                  <a:lnTo>
                    <a:pt x="460821" y="146536"/>
                  </a:lnTo>
                  <a:lnTo>
                    <a:pt x="438698" y="105785"/>
                  </a:lnTo>
                  <a:lnTo>
                    <a:pt x="413238" y="74929"/>
                  </a:lnTo>
                  <a:close/>
                </a:path>
                <a:path w="1903730" h="1312545">
                  <a:moveTo>
                    <a:pt x="239776" y="0"/>
                  </a:moveTo>
                  <a:lnTo>
                    <a:pt x="191478" y="4875"/>
                  </a:lnTo>
                  <a:lnTo>
                    <a:pt x="146482" y="18857"/>
                  </a:lnTo>
                  <a:lnTo>
                    <a:pt x="105754" y="40980"/>
                  </a:lnTo>
                  <a:lnTo>
                    <a:pt x="70262" y="70278"/>
                  </a:lnTo>
                  <a:lnTo>
                    <a:pt x="40973" y="105785"/>
                  </a:lnTo>
                  <a:lnTo>
                    <a:pt x="18855" y="146536"/>
                  </a:lnTo>
                  <a:lnTo>
                    <a:pt x="4875" y="191563"/>
                  </a:lnTo>
                  <a:lnTo>
                    <a:pt x="0" y="239902"/>
                  </a:lnTo>
                  <a:lnTo>
                    <a:pt x="0" y="382397"/>
                  </a:lnTo>
                  <a:lnTo>
                    <a:pt x="74930" y="382397"/>
                  </a:lnTo>
                  <a:lnTo>
                    <a:pt x="74930" y="239902"/>
                  </a:lnTo>
                  <a:lnTo>
                    <a:pt x="80896" y="196461"/>
                  </a:lnTo>
                  <a:lnTo>
                    <a:pt x="97686" y="157169"/>
                  </a:lnTo>
                  <a:lnTo>
                    <a:pt x="123634" y="123698"/>
                  </a:lnTo>
                  <a:lnTo>
                    <a:pt x="157075" y="97719"/>
                  </a:lnTo>
                  <a:lnTo>
                    <a:pt x="196344" y="80906"/>
                  </a:lnTo>
                  <a:lnTo>
                    <a:pt x="239776" y="74929"/>
                  </a:lnTo>
                  <a:lnTo>
                    <a:pt x="413238" y="74929"/>
                  </a:lnTo>
                  <a:lnTo>
                    <a:pt x="409400" y="70278"/>
                  </a:lnTo>
                  <a:lnTo>
                    <a:pt x="373893" y="40980"/>
                  </a:lnTo>
                  <a:lnTo>
                    <a:pt x="333142" y="18857"/>
                  </a:lnTo>
                  <a:lnTo>
                    <a:pt x="288115" y="4875"/>
                  </a:lnTo>
                  <a:lnTo>
                    <a:pt x="239776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955" y="932688"/>
              <a:ext cx="190500" cy="685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10868" y="931163"/>
              <a:ext cx="266700" cy="836930"/>
            </a:xfrm>
            <a:custGeom>
              <a:avLst/>
              <a:gdLst/>
              <a:ahLst/>
              <a:cxnLst/>
              <a:rect l="l" t="t" r="r" b="b"/>
              <a:pathLst>
                <a:path w="266700" h="836930">
                  <a:moveTo>
                    <a:pt x="11887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8872" y="24384"/>
                  </a:lnTo>
                  <a:lnTo>
                    <a:pt x="118872" y="0"/>
                  </a:lnTo>
                  <a:close/>
                </a:path>
                <a:path w="266700" h="836930">
                  <a:moveTo>
                    <a:pt x="123444" y="251460"/>
                  </a:moveTo>
                  <a:lnTo>
                    <a:pt x="1524" y="251460"/>
                  </a:lnTo>
                  <a:lnTo>
                    <a:pt x="1524" y="277368"/>
                  </a:lnTo>
                  <a:lnTo>
                    <a:pt x="123444" y="277368"/>
                  </a:lnTo>
                  <a:lnTo>
                    <a:pt x="123444" y="251460"/>
                  </a:lnTo>
                  <a:close/>
                </a:path>
                <a:path w="266700" h="836930">
                  <a:moveTo>
                    <a:pt x="161544" y="629031"/>
                  </a:moveTo>
                  <a:lnTo>
                    <a:pt x="155067" y="603504"/>
                  </a:lnTo>
                  <a:lnTo>
                    <a:pt x="39624" y="639572"/>
                  </a:lnTo>
                  <a:lnTo>
                    <a:pt x="46101" y="662940"/>
                  </a:lnTo>
                  <a:lnTo>
                    <a:pt x="161544" y="629031"/>
                  </a:lnTo>
                  <a:close/>
                </a:path>
                <a:path w="266700" h="836930">
                  <a:moveTo>
                    <a:pt x="266700" y="775462"/>
                  </a:moveTo>
                  <a:lnTo>
                    <a:pt x="254000" y="754380"/>
                  </a:lnTo>
                  <a:lnTo>
                    <a:pt x="152400" y="817626"/>
                  </a:lnTo>
                  <a:lnTo>
                    <a:pt x="165100" y="836676"/>
                  </a:lnTo>
                  <a:lnTo>
                    <a:pt x="266700" y="775462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62427" y="819912"/>
              <a:ext cx="512445" cy="1874520"/>
            </a:xfrm>
            <a:custGeom>
              <a:avLst/>
              <a:gdLst/>
              <a:ahLst/>
              <a:cxnLst/>
              <a:rect l="l" t="t" r="r" b="b"/>
              <a:pathLst>
                <a:path w="512444" h="1874520">
                  <a:moveTo>
                    <a:pt x="415036" y="0"/>
                  </a:moveTo>
                  <a:lnTo>
                    <a:pt x="103759" y="0"/>
                  </a:lnTo>
                  <a:lnTo>
                    <a:pt x="0" y="1874520"/>
                  </a:lnTo>
                  <a:lnTo>
                    <a:pt x="512064" y="1855851"/>
                  </a:lnTo>
                  <a:lnTo>
                    <a:pt x="415036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57727" y="2362199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4" h="314325">
                  <a:moveTo>
                    <a:pt x="0" y="0"/>
                  </a:moveTo>
                  <a:lnTo>
                    <a:pt x="16764" y="3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62427" y="819912"/>
              <a:ext cx="428625" cy="1874520"/>
            </a:xfrm>
            <a:custGeom>
              <a:avLst/>
              <a:gdLst/>
              <a:ahLst/>
              <a:cxnLst/>
              <a:rect l="l" t="t" r="r" b="b"/>
              <a:pathLst>
                <a:path w="428625" h="1874520">
                  <a:moveTo>
                    <a:pt x="204089" y="1160780"/>
                  </a:moveTo>
                  <a:lnTo>
                    <a:pt x="37973" y="1160780"/>
                  </a:lnTo>
                  <a:lnTo>
                    <a:pt x="0" y="1874520"/>
                  </a:lnTo>
                  <a:lnTo>
                    <a:pt x="428244" y="1858518"/>
                  </a:lnTo>
                  <a:lnTo>
                    <a:pt x="412651" y="1553718"/>
                  </a:lnTo>
                  <a:lnTo>
                    <a:pt x="198120" y="1553718"/>
                  </a:lnTo>
                  <a:lnTo>
                    <a:pt x="204089" y="1160780"/>
                  </a:lnTo>
                  <a:close/>
                </a:path>
                <a:path w="428625" h="1874520">
                  <a:moveTo>
                    <a:pt x="412242" y="1545717"/>
                  </a:moveTo>
                  <a:lnTo>
                    <a:pt x="198120" y="1553718"/>
                  </a:lnTo>
                  <a:lnTo>
                    <a:pt x="412651" y="1553718"/>
                  </a:lnTo>
                  <a:lnTo>
                    <a:pt x="412242" y="1545717"/>
                  </a:lnTo>
                  <a:close/>
                </a:path>
                <a:path w="428625" h="1874520">
                  <a:moveTo>
                    <a:pt x="208153" y="773811"/>
                  </a:moveTo>
                  <a:lnTo>
                    <a:pt x="60071" y="773811"/>
                  </a:lnTo>
                  <a:lnTo>
                    <a:pt x="42037" y="1100708"/>
                  </a:lnTo>
                  <a:lnTo>
                    <a:pt x="204089" y="1100708"/>
                  </a:lnTo>
                  <a:lnTo>
                    <a:pt x="208153" y="773811"/>
                  </a:lnTo>
                  <a:close/>
                </a:path>
                <a:path w="428625" h="1874520">
                  <a:moveTo>
                    <a:pt x="214122" y="380873"/>
                  </a:moveTo>
                  <a:lnTo>
                    <a:pt x="82042" y="380873"/>
                  </a:lnTo>
                  <a:lnTo>
                    <a:pt x="64008" y="713739"/>
                  </a:lnTo>
                  <a:lnTo>
                    <a:pt x="210058" y="713739"/>
                  </a:lnTo>
                  <a:lnTo>
                    <a:pt x="214122" y="380873"/>
                  </a:lnTo>
                  <a:close/>
                </a:path>
                <a:path w="428625" h="1874520">
                  <a:moveTo>
                    <a:pt x="220091" y="0"/>
                  </a:moveTo>
                  <a:lnTo>
                    <a:pt x="104013" y="0"/>
                  </a:lnTo>
                  <a:lnTo>
                    <a:pt x="86106" y="320801"/>
                  </a:lnTo>
                  <a:lnTo>
                    <a:pt x="214122" y="320801"/>
                  </a:lnTo>
                  <a:lnTo>
                    <a:pt x="220091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7708" y="819912"/>
              <a:ext cx="177165" cy="1858010"/>
            </a:xfrm>
            <a:custGeom>
              <a:avLst/>
              <a:gdLst/>
              <a:ahLst/>
              <a:cxnLst/>
              <a:rect l="l" t="t" r="r" b="b"/>
              <a:pathLst>
                <a:path w="177164" h="1858010">
                  <a:moveTo>
                    <a:pt x="79883" y="0"/>
                  </a:moveTo>
                  <a:lnTo>
                    <a:pt x="0" y="0"/>
                  </a:lnTo>
                  <a:lnTo>
                    <a:pt x="93472" y="1857756"/>
                  </a:lnTo>
                  <a:lnTo>
                    <a:pt x="176784" y="1856105"/>
                  </a:lnTo>
                  <a:lnTo>
                    <a:pt x="79883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4243" y="1139952"/>
              <a:ext cx="413384" cy="59690"/>
            </a:xfrm>
            <a:custGeom>
              <a:avLst/>
              <a:gdLst/>
              <a:ahLst/>
              <a:cxnLst/>
              <a:rect l="l" t="t" r="r" b="b"/>
              <a:pathLst>
                <a:path w="413385" h="59690">
                  <a:moveTo>
                    <a:pt x="384937" y="0"/>
                  </a:moveTo>
                  <a:lnTo>
                    <a:pt x="28067" y="0"/>
                  </a:lnTo>
                  <a:lnTo>
                    <a:pt x="16930" y="2411"/>
                  </a:lnTo>
                  <a:lnTo>
                    <a:pt x="8032" y="8905"/>
                  </a:lnTo>
                  <a:lnTo>
                    <a:pt x="2135" y="18377"/>
                  </a:lnTo>
                  <a:lnTo>
                    <a:pt x="0" y="29718"/>
                  </a:lnTo>
                  <a:lnTo>
                    <a:pt x="2135" y="41058"/>
                  </a:lnTo>
                  <a:lnTo>
                    <a:pt x="8032" y="50530"/>
                  </a:lnTo>
                  <a:lnTo>
                    <a:pt x="16930" y="57024"/>
                  </a:lnTo>
                  <a:lnTo>
                    <a:pt x="28067" y="59436"/>
                  </a:lnTo>
                  <a:lnTo>
                    <a:pt x="384937" y="59436"/>
                  </a:lnTo>
                  <a:lnTo>
                    <a:pt x="396073" y="57024"/>
                  </a:lnTo>
                  <a:lnTo>
                    <a:pt x="404971" y="50530"/>
                  </a:lnTo>
                  <a:lnTo>
                    <a:pt x="410868" y="41058"/>
                  </a:lnTo>
                  <a:lnTo>
                    <a:pt x="413004" y="29718"/>
                  </a:lnTo>
                  <a:lnTo>
                    <a:pt x="410868" y="18377"/>
                  </a:lnTo>
                  <a:lnTo>
                    <a:pt x="404971" y="8905"/>
                  </a:lnTo>
                  <a:lnTo>
                    <a:pt x="396073" y="2411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4243" y="1164336"/>
              <a:ext cx="413384" cy="35560"/>
            </a:xfrm>
            <a:custGeom>
              <a:avLst/>
              <a:gdLst/>
              <a:ahLst/>
              <a:cxnLst/>
              <a:rect l="l" t="t" r="r" b="b"/>
              <a:pathLst>
                <a:path w="413385" h="35559">
                  <a:moveTo>
                    <a:pt x="413004" y="0"/>
                  </a:moveTo>
                  <a:lnTo>
                    <a:pt x="0" y="0"/>
                  </a:lnTo>
                  <a:lnTo>
                    <a:pt x="0" y="5841"/>
                  </a:lnTo>
                  <a:lnTo>
                    <a:pt x="2135" y="16996"/>
                  </a:lnTo>
                  <a:lnTo>
                    <a:pt x="8032" y="26304"/>
                  </a:lnTo>
                  <a:lnTo>
                    <a:pt x="16930" y="32684"/>
                  </a:lnTo>
                  <a:lnTo>
                    <a:pt x="28067" y="35051"/>
                  </a:lnTo>
                  <a:lnTo>
                    <a:pt x="384937" y="35051"/>
                  </a:lnTo>
                  <a:lnTo>
                    <a:pt x="396073" y="32684"/>
                  </a:lnTo>
                  <a:lnTo>
                    <a:pt x="404971" y="26304"/>
                  </a:lnTo>
                  <a:lnTo>
                    <a:pt x="410868" y="16996"/>
                  </a:lnTo>
                  <a:lnTo>
                    <a:pt x="413004" y="5841"/>
                  </a:lnTo>
                  <a:lnTo>
                    <a:pt x="413004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92908" y="1533144"/>
              <a:ext cx="454659" cy="59690"/>
            </a:xfrm>
            <a:custGeom>
              <a:avLst/>
              <a:gdLst/>
              <a:ahLst/>
              <a:cxnLst/>
              <a:rect l="l" t="t" r="r" b="b"/>
              <a:pathLst>
                <a:path w="454660" h="59690">
                  <a:moveTo>
                    <a:pt x="422148" y="0"/>
                  </a:moveTo>
                  <a:lnTo>
                    <a:pt x="32004" y="0"/>
                  </a:lnTo>
                  <a:lnTo>
                    <a:pt x="19395" y="2411"/>
                  </a:lnTo>
                  <a:lnTo>
                    <a:pt x="9239" y="8905"/>
                  </a:lnTo>
                  <a:lnTo>
                    <a:pt x="2464" y="18377"/>
                  </a:lnTo>
                  <a:lnTo>
                    <a:pt x="0" y="29717"/>
                  </a:lnTo>
                  <a:lnTo>
                    <a:pt x="2464" y="41058"/>
                  </a:lnTo>
                  <a:lnTo>
                    <a:pt x="9239" y="50530"/>
                  </a:lnTo>
                  <a:lnTo>
                    <a:pt x="19395" y="57024"/>
                  </a:lnTo>
                  <a:lnTo>
                    <a:pt x="32004" y="59435"/>
                  </a:lnTo>
                  <a:lnTo>
                    <a:pt x="422148" y="59435"/>
                  </a:lnTo>
                  <a:lnTo>
                    <a:pt x="434756" y="57024"/>
                  </a:lnTo>
                  <a:lnTo>
                    <a:pt x="444912" y="50530"/>
                  </a:lnTo>
                  <a:lnTo>
                    <a:pt x="451687" y="41058"/>
                  </a:lnTo>
                  <a:lnTo>
                    <a:pt x="454152" y="29717"/>
                  </a:lnTo>
                  <a:lnTo>
                    <a:pt x="451687" y="18377"/>
                  </a:lnTo>
                  <a:lnTo>
                    <a:pt x="444912" y="8905"/>
                  </a:lnTo>
                  <a:lnTo>
                    <a:pt x="434756" y="241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92908" y="1557528"/>
              <a:ext cx="454659" cy="35560"/>
            </a:xfrm>
            <a:custGeom>
              <a:avLst/>
              <a:gdLst/>
              <a:ahLst/>
              <a:cxnLst/>
              <a:rect l="l" t="t" r="r" b="b"/>
              <a:pathLst>
                <a:path w="454660" h="35559">
                  <a:moveTo>
                    <a:pt x="454152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464" y="16996"/>
                  </a:lnTo>
                  <a:lnTo>
                    <a:pt x="9239" y="26304"/>
                  </a:lnTo>
                  <a:lnTo>
                    <a:pt x="19395" y="32684"/>
                  </a:lnTo>
                  <a:lnTo>
                    <a:pt x="32004" y="35051"/>
                  </a:lnTo>
                  <a:lnTo>
                    <a:pt x="422148" y="35051"/>
                  </a:lnTo>
                  <a:lnTo>
                    <a:pt x="434756" y="32684"/>
                  </a:lnTo>
                  <a:lnTo>
                    <a:pt x="444912" y="26304"/>
                  </a:lnTo>
                  <a:lnTo>
                    <a:pt x="451687" y="16996"/>
                  </a:lnTo>
                  <a:lnTo>
                    <a:pt x="454152" y="5842"/>
                  </a:lnTo>
                  <a:lnTo>
                    <a:pt x="454152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76143" y="1918715"/>
              <a:ext cx="485140" cy="60960"/>
            </a:xfrm>
            <a:custGeom>
              <a:avLst/>
              <a:gdLst/>
              <a:ahLst/>
              <a:cxnLst/>
              <a:rect l="l" t="t" r="r" b="b"/>
              <a:pathLst>
                <a:path w="485139" h="60960">
                  <a:moveTo>
                    <a:pt x="448437" y="0"/>
                  </a:moveTo>
                  <a:lnTo>
                    <a:pt x="34162" y="0"/>
                  </a:lnTo>
                  <a:lnTo>
                    <a:pt x="21216" y="2476"/>
                  </a:lnTo>
                  <a:lnTo>
                    <a:pt x="10318" y="9143"/>
                  </a:lnTo>
                  <a:lnTo>
                    <a:pt x="2801" y="18859"/>
                  </a:lnTo>
                  <a:lnTo>
                    <a:pt x="0" y="30479"/>
                  </a:lnTo>
                  <a:lnTo>
                    <a:pt x="2801" y="42957"/>
                  </a:lnTo>
                  <a:lnTo>
                    <a:pt x="10318" y="52577"/>
                  </a:lnTo>
                  <a:lnTo>
                    <a:pt x="21216" y="58769"/>
                  </a:lnTo>
                  <a:lnTo>
                    <a:pt x="34162" y="60959"/>
                  </a:lnTo>
                  <a:lnTo>
                    <a:pt x="448437" y="60959"/>
                  </a:lnTo>
                  <a:lnTo>
                    <a:pt x="462557" y="58769"/>
                  </a:lnTo>
                  <a:lnTo>
                    <a:pt x="474059" y="52577"/>
                  </a:lnTo>
                  <a:lnTo>
                    <a:pt x="481798" y="42957"/>
                  </a:lnTo>
                  <a:lnTo>
                    <a:pt x="484631" y="30479"/>
                  </a:lnTo>
                  <a:lnTo>
                    <a:pt x="481798" y="18859"/>
                  </a:lnTo>
                  <a:lnTo>
                    <a:pt x="474059" y="9143"/>
                  </a:lnTo>
                  <a:lnTo>
                    <a:pt x="462557" y="2476"/>
                  </a:lnTo>
                  <a:lnTo>
                    <a:pt x="448437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76143" y="1944623"/>
              <a:ext cx="485140" cy="35560"/>
            </a:xfrm>
            <a:custGeom>
              <a:avLst/>
              <a:gdLst/>
              <a:ahLst/>
              <a:cxnLst/>
              <a:rect l="l" t="t" r="r" b="b"/>
              <a:pathLst>
                <a:path w="485139" h="35560">
                  <a:moveTo>
                    <a:pt x="482600" y="0"/>
                  </a:moveTo>
                  <a:lnTo>
                    <a:pt x="0" y="0"/>
                  </a:lnTo>
                  <a:lnTo>
                    <a:pt x="0" y="5842"/>
                  </a:lnTo>
                  <a:lnTo>
                    <a:pt x="2801" y="17799"/>
                  </a:lnTo>
                  <a:lnTo>
                    <a:pt x="10318" y="27019"/>
                  </a:lnTo>
                  <a:lnTo>
                    <a:pt x="21216" y="32952"/>
                  </a:lnTo>
                  <a:lnTo>
                    <a:pt x="34162" y="35051"/>
                  </a:lnTo>
                  <a:lnTo>
                    <a:pt x="448437" y="35051"/>
                  </a:lnTo>
                  <a:lnTo>
                    <a:pt x="462557" y="32952"/>
                  </a:lnTo>
                  <a:lnTo>
                    <a:pt x="474059" y="27019"/>
                  </a:lnTo>
                  <a:lnTo>
                    <a:pt x="481798" y="17799"/>
                  </a:lnTo>
                  <a:lnTo>
                    <a:pt x="484631" y="5842"/>
                  </a:lnTo>
                  <a:lnTo>
                    <a:pt x="484631" y="3937"/>
                  </a:lnTo>
                  <a:lnTo>
                    <a:pt x="482600" y="1905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3" y="0"/>
                  </a:moveTo>
                  <a:lnTo>
                    <a:pt x="0" y="0"/>
                  </a:lnTo>
                  <a:lnTo>
                    <a:pt x="0" y="733044"/>
                  </a:lnTo>
                  <a:lnTo>
                    <a:pt x="1266443" y="733044"/>
                  </a:lnTo>
                  <a:lnTo>
                    <a:pt x="1266443" y="0"/>
                  </a:lnTo>
                  <a:close/>
                </a:path>
              </a:pathLst>
            </a:custGeom>
            <a:solidFill>
              <a:srgbClr val="CFE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264664" y="2260092"/>
              <a:ext cx="1266825" cy="733425"/>
            </a:xfrm>
            <a:custGeom>
              <a:avLst/>
              <a:gdLst/>
              <a:ahLst/>
              <a:cxnLst/>
              <a:rect l="l" t="t" r="r" b="b"/>
              <a:pathLst>
                <a:path w="1266825" h="733425">
                  <a:moveTo>
                    <a:pt x="1266444" y="0"/>
                  </a:moveTo>
                  <a:lnTo>
                    <a:pt x="364871" y="0"/>
                  </a:lnTo>
                  <a:lnTo>
                    <a:pt x="364871" y="3556"/>
                  </a:lnTo>
                  <a:lnTo>
                    <a:pt x="361315" y="0"/>
                  </a:lnTo>
                  <a:lnTo>
                    <a:pt x="0" y="0"/>
                  </a:lnTo>
                  <a:lnTo>
                    <a:pt x="0" y="733044"/>
                  </a:lnTo>
                  <a:lnTo>
                    <a:pt x="1266444" y="733044"/>
                  </a:lnTo>
                  <a:lnTo>
                    <a:pt x="1266444" y="580516"/>
                  </a:lnTo>
                  <a:lnTo>
                    <a:pt x="196469" y="580516"/>
                  </a:lnTo>
                  <a:lnTo>
                    <a:pt x="196469" y="33274"/>
                  </a:lnTo>
                  <a:lnTo>
                    <a:pt x="1266444" y="33274"/>
                  </a:lnTo>
                  <a:lnTo>
                    <a:pt x="1266444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264664" y="2043684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1143635" y="0"/>
                  </a:moveTo>
                  <a:lnTo>
                    <a:pt x="187706" y="0"/>
                  </a:lnTo>
                  <a:lnTo>
                    <a:pt x="0" y="216408"/>
                  </a:lnTo>
                  <a:lnTo>
                    <a:pt x="1266444" y="216408"/>
                  </a:lnTo>
                  <a:lnTo>
                    <a:pt x="114363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452116" y="2039111"/>
              <a:ext cx="982980" cy="224154"/>
            </a:xfrm>
            <a:custGeom>
              <a:avLst/>
              <a:gdLst/>
              <a:ahLst/>
              <a:cxnLst/>
              <a:rect l="l" t="t" r="r" b="b"/>
              <a:pathLst>
                <a:path w="982979" h="224155">
                  <a:moveTo>
                    <a:pt x="131064" y="6985"/>
                  </a:moveTo>
                  <a:lnTo>
                    <a:pt x="125857" y="0"/>
                  </a:lnTo>
                  <a:lnTo>
                    <a:pt x="0" y="215900"/>
                  </a:lnTo>
                  <a:lnTo>
                    <a:pt x="5207" y="219456"/>
                  </a:lnTo>
                  <a:lnTo>
                    <a:pt x="131064" y="6985"/>
                  </a:lnTo>
                  <a:close/>
                </a:path>
                <a:path w="982979" h="224155">
                  <a:moveTo>
                    <a:pt x="257556" y="11049"/>
                  </a:moveTo>
                  <a:lnTo>
                    <a:pt x="250571" y="7620"/>
                  </a:lnTo>
                  <a:lnTo>
                    <a:pt x="170688" y="220599"/>
                  </a:lnTo>
                  <a:lnTo>
                    <a:pt x="177673" y="224028"/>
                  </a:lnTo>
                  <a:lnTo>
                    <a:pt x="257556" y="11049"/>
                  </a:lnTo>
                  <a:close/>
                </a:path>
                <a:path w="982979" h="224155">
                  <a:moveTo>
                    <a:pt x="394716" y="10922"/>
                  </a:moveTo>
                  <a:lnTo>
                    <a:pt x="385953" y="9144"/>
                  </a:lnTo>
                  <a:lnTo>
                    <a:pt x="338328" y="216154"/>
                  </a:lnTo>
                  <a:lnTo>
                    <a:pt x="347091" y="217932"/>
                  </a:lnTo>
                  <a:lnTo>
                    <a:pt x="394716" y="10922"/>
                  </a:lnTo>
                  <a:close/>
                </a:path>
                <a:path w="982979" h="224155">
                  <a:moveTo>
                    <a:pt x="510540" y="15240"/>
                  </a:moveTo>
                  <a:lnTo>
                    <a:pt x="501777" y="15240"/>
                  </a:lnTo>
                  <a:lnTo>
                    <a:pt x="486156" y="220980"/>
                  </a:lnTo>
                  <a:lnTo>
                    <a:pt x="494919" y="220980"/>
                  </a:lnTo>
                  <a:lnTo>
                    <a:pt x="510540" y="15240"/>
                  </a:lnTo>
                  <a:close/>
                </a:path>
                <a:path w="982979" h="224155">
                  <a:moveTo>
                    <a:pt x="643128" y="217932"/>
                  </a:moveTo>
                  <a:lnTo>
                    <a:pt x="603123" y="9144"/>
                  </a:lnTo>
                  <a:lnTo>
                    <a:pt x="594360" y="10922"/>
                  </a:lnTo>
                  <a:lnTo>
                    <a:pt x="634365" y="217932"/>
                  </a:lnTo>
                  <a:lnTo>
                    <a:pt x="643128" y="217932"/>
                  </a:lnTo>
                  <a:close/>
                </a:path>
                <a:path w="982979" h="224155">
                  <a:moveTo>
                    <a:pt x="812292" y="216154"/>
                  </a:moveTo>
                  <a:lnTo>
                    <a:pt x="731012" y="1524"/>
                  </a:lnTo>
                  <a:lnTo>
                    <a:pt x="723900" y="5080"/>
                  </a:lnTo>
                  <a:lnTo>
                    <a:pt x="806958" y="217932"/>
                  </a:lnTo>
                  <a:lnTo>
                    <a:pt x="812292" y="216154"/>
                  </a:lnTo>
                  <a:close/>
                </a:path>
                <a:path w="982979" h="224155">
                  <a:moveTo>
                    <a:pt x="982980" y="208153"/>
                  </a:moveTo>
                  <a:lnTo>
                    <a:pt x="864997" y="9144"/>
                  </a:lnTo>
                  <a:lnTo>
                    <a:pt x="858012" y="12573"/>
                  </a:lnTo>
                  <a:lnTo>
                    <a:pt x="975995" y="213360"/>
                  </a:lnTo>
                  <a:lnTo>
                    <a:pt x="982980" y="208153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64664" y="2043683"/>
              <a:ext cx="1266825" cy="216535"/>
            </a:xfrm>
            <a:custGeom>
              <a:avLst/>
              <a:gdLst/>
              <a:ahLst/>
              <a:cxnLst/>
              <a:rect l="l" t="t" r="r" b="b"/>
              <a:pathLst>
                <a:path w="1266825" h="216535">
                  <a:moveTo>
                    <a:pt x="388620" y="130175"/>
                  </a:moveTo>
                  <a:lnTo>
                    <a:pt x="243332" y="130175"/>
                  </a:lnTo>
                  <a:lnTo>
                    <a:pt x="192532" y="214630"/>
                  </a:lnTo>
                  <a:lnTo>
                    <a:pt x="187325" y="211074"/>
                  </a:lnTo>
                  <a:lnTo>
                    <a:pt x="234569" y="130175"/>
                  </a:lnTo>
                  <a:lnTo>
                    <a:pt x="196088" y="130175"/>
                  </a:lnTo>
                  <a:lnTo>
                    <a:pt x="308102" y="0"/>
                  </a:lnTo>
                  <a:lnTo>
                    <a:pt x="187325" y="0"/>
                  </a:lnTo>
                  <a:lnTo>
                    <a:pt x="0" y="216408"/>
                  </a:lnTo>
                  <a:lnTo>
                    <a:pt x="357124" y="216408"/>
                  </a:lnTo>
                  <a:lnTo>
                    <a:pt x="357771" y="214630"/>
                  </a:lnTo>
                  <a:lnTo>
                    <a:pt x="388620" y="130175"/>
                  </a:lnTo>
                  <a:close/>
                </a:path>
                <a:path w="1266825" h="216535">
                  <a:moveTo>
                    <a:pt x="678180" y="131064"/>
                  </a:moveTo>
                  <a:lnTo>
                    <a:pt x="553593" y="131064"/>
                  </a:lnTo>
                  <a:lnTo>
                    <a:pt x="534416" y="212979"/>
                  </a:lnTo>
                  <a:lnTo>
                    <a:pt x="525653" y="211201"/>
                  </a:lnTo>
                  <a:lnTo>
                    <a:pt x="544830" y="131064"/>
                  </a:lnTo>
                  <a:lnTo>
                    <a:pt x="397510" y="131064"/>
                  </a:lnTo>
                  <a:lnTo>
                    <a:pt x="364236" y="216408"/>
                  </a:lnTo>
                  <a:lnTo>
                    <a:pt x="672973" y="216408"/>
                  </a:lnTo>
                  <a:lnTo>
                    <a:pt x="678180" y="131064"/>
                  </a:lnTo>
                  <a:close/>
                </a:path>
                <a:path w="1266825" h="216535">
                  <a:moveTo>
                    <a:pt x="1266444" y="216408"/>
                  </a:moveTo>
                  <a:lnTo>
                    <a:pt x="1217422" y="131064"/>
                  </a:lnTo>
                  <a:lnTo>
                    <a:pt x="1126236" y="131064"/>
                  </a:lnTo>
                  <a:lnTo>
                    <a:pt x="1170051" y="204216"/>
                  </a:lnTo>
                  <a:lnTo>
                    <a:pt x="1163066" y="209423"/>
                  </a:lnTo>
                  <a:lnTo>
                    <a:pt x="1117473" y="131064"/>
                  </a:lnTo>
                  <a:lnTo>
                    <a:pt x="970153" y="131064"/>
                  </a:lnTo>
                  <a:lnTo>
                    <a:pt x="999998" y="211201"/>
                  </a:lnTo>
                  <a:lnTo>
                    <a:pt x="994778" y="212979"/>
                  </a:lnTo>
                  <a:lnTo>
                    <a:pt x="961390" y="131064"/>
                  </a:lnTo>
                  <a:lnTo>
                    <a:pt x="815975" y="131064"/>
                  </a:lnTo>
                  <a:lnTo>
                    <a:pt x="831723" y="212979"/>
                  </a:lnTo>
                  <a:lnTo>
                    <a:pt x="822960" y="212979"/>
                  </a:lnTo>
                  <a:lnTo>
                    <a:pt x="805434" y="131064"/>
                  </a:lnTo>
                  <a:lnTo>
                    <a:pt x="687959" y="131064"/>
                  </a:lnTo>
                  <a:lnTo>
                    <a:pt x="682752" y="216408"/>
                  </a:lnTo>
                  <a:lnTo>
                    <a:pt x="1266444" y="216408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531364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43555" y="2412492"/>
              <a:ext cx="109855" cy="372110"/>
            </a:xfrm>
            <a:custGeom>
              <a:avLst/>
              <a:gdLst/>
              <a:ahLst/>
              <a:cxnLst/>
              <a:rect l="l" t="t" r="r" b="b"/>
              <a:pathLst>
                <a:path w="109855" h="372110">
                  <a:moveTo>
                    <a:pt x="109728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09728" y="371856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543556" y="2412999"/>
              <a:ext cx="109855" cy="370840"/>
            </a:xfrm>
            <a:custGeom>
              <a:avLst/>
              <a:gdLst/>
              <a:ahLst/>
              <a:cxnLst/>
              <a:rect l="l" t="t" r="r" b="b"/>
              <a:pathLst>
                <a:path w="109855" h="370839">
                  <a:moveTo>
                    <a:pt x="10972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399" y="370840"/>
                  </a:lnTo>
                  <a:lnTo>
                    <a:pt x="17399" y="11430"/>
                  </a:lnTo>
                  <a:lnTo>
                    <a:pt x="109728" y="11430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738627" y="2403348"/>
              <a:ext cx="134620" cy="390525"/>
            </a:xfrm>
            <a:custGeom>
              <a:avLst/>
              <a:gdLst/>
              <a:ahLst/>
              <a:cxnLst/>
              <a:rect l="l" t="t" r="r" b="b"/>
              <a:pathLst>
                <a:path w="134619" h="390525">
                  <a:moveTo>
                    <a:pt x="13411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4112" y="390144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6248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747772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7653" y="370840"/>
                  </a:lnTo>
                  <a:lnTo>
                    <a:pt x="17653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41320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6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60" y="39014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53511" y="2412492"/>
              <a:ext cx="114300" cy="372110"/>
            </a:xfrm>
            <a:custGeom>
              <a:avLst/>
              <a:gdLst/>
              <a:ahLst/>
              <a:cxnLst/>
              <a:rect l="l" t="t" r="r" b="b"/>
              <a:pathLst>
                <a:path w="114300" h="372110">
                  <a:moveTo>
                    <a:pt x="114300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4300" y="3718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956559" y="2412492"/>
              <a:ext cx="111760" cy="12700"/>
            </a:xfrm>
            <a:custGeom>
              <a:avLst/>
              <a:gdLst/>
              <a:ahLst/>
              <a:cxnLst/>
              <a:rect l="l" t="t" r="r" b="b"/>
              <a:pathLst>
                <a:path w="111760" h="12700">
                  <a:moveTo>
                    <a:pt x="111251" y="0"/>
                  </a:moveTo>
                  <a:lnTo>
                    <a:pt x="0" y="0"/>
                  </a:lnTo>
                  <a:lnTo>
                    <a:pt x="111251" y="0"/>
                  </a:lnTo>
                  <a:lnTo>
                    <a:pt x="111251" y="12191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955036" y="2412999"/>
              <a:ext cx="111760" cy="370840"/>
            </a:xfrm>
            <a:custGeom>
              <a:avLst/>
              <a:gdLst/>
              <a:ahLst/>
              <a:cxnLst/>
              <a:rect l="l" t="t" r="r" b="b"/>
              <a:pathLst>
                <a:path w="111760" h="370839">
                  <a:moveTo>
                    <a:pt x="11125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5875" y="370840"/>
                  </a:lnTo>
                  <a:lnTo>
                    <a:pt x="15875" y="11430"/>
                  </a:lnTo>
                  <a:lnTo>
                    <a:pt x="111252" y="114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48583" y="2403348"/>
              <a:ext cx="137160" cy="390525"/>
            </a:xfrm>
            <a:custGeom>
              <a:avLst/>
              <a:gdLst/>
              <a:ahLst/>
              <a:cxnLst/>
              <a:rect l="l" t="t" r="r" b="b"/>
              <a:pathLst>
                <a:path w="137160" h="390525">
                  <a:moveTo>
                    <a:pt x="13715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37159" y="39014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60776" y="2412492"/>
              <a:ext cx="113030" cy="372110"/>
            </a:xfrm>
            <a:custGeom>
              <a:avLst/>
              <a:gdLst/>
              <a:ahLst/>
              <a:cxnLst/>
              <a:rect l="l" t="t" r="r" b="b"/>
              <a:pathLst>
                <a:path w="113029" h="372110">
                  <a:moveTo>
                    <a:pt x="112775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12775" y="37185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73298" y="24124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4" h="12700">
                  <a:moveTo>
                    <a:pt x="177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777" y="12191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9BB0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160776" y="2412999"/>
              <a:ext cx="113030" cy="370840"/>
            </a:xfrm>
            <a:custGeom>
              <a:avLst/>
              <a:gdLst/>
              <a:ahLst/>
              <a:cxnLst/>
              <a:rect l="l" t="t" r="r" b="b"/>
              <a:pathLst>
                <a:path w="113029" h="370839">
                  <a:moveTo>
                    <a:pt x="11277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370840"/>
                  </a:lnTo>
                  <a:lnTo>
                    <a:pt x="19431" y="370840"/>
                  </a:lnTo>
                  <a:lnTo>
                    <a:pt x="19431" y="11430"/>
                  </a:lnTo>
                  <a:lnTo>
                    <a:pt x="112776" y="11430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34868" y="2741676"/>
              <a:ext cx="646430" cy="251460"/>
            </a:xfrm>
            <a:custGeom>
              <a:avLst/>
              <a:gdLst/>
              <a:ahLst/>
              <a:cxnLst/>
              <a:rect l="l" t="t" r="r" b="b"/>
              <a:pathLst>
                <a:path w="646429" h="251460">
                  <a:moveTo>
                    <a:pt x="326644" y="0"/>
                  </a:moveTo>
                  <a:lnTo>
                    <a:pt x="280714" y="6051"/>
                  </a:lnTo>
                  <a:lnTo>
                    <a:pt x="239016" y="23294"/>
                  </a:lnTo>
                  <a:lnTo>
                    <a:pt x="203035" y="50365"/>
                  </a:lnTo>
                  <a:lnTo>
                    <a:pt x="174260" y="85896"/>
                  </a:lnTo>
                  <a:lnTo>
                    <a:pt x="154178" y="128524"/>
                  </a:lnTo>
                  <a:lnTo>
                    <a:pt x="103816" y="141196"/>
                  </a:lnTo>
                  <a:lnTo>
                    <a:pt x="60086" y="167227"/>
                  </a:lnTo>
                  <a:lnTo>
                    <a:pt x="24858" y="204640"/>
                  </a:lnTo>
                  <a:lnTo>
                    <a:pt x="0" y="251460"/>
                  </a:lnTo>
                  <a:lnTo>
                    <a:pt x="646176" y="251460"/>
                  </a:lnTo>
                  <a:lnTo>
                    <a:pt x="634795" y="200816"/>
                  </a:lnTo>
                  <a:lnTo>
                    <a:pt x="612223" y="157299"/>
                  </a:lnTo>
                  <a:lnTo>
                    <a:pt x="580494" y="123279"/>
                  </a:lnTo>
                  <a:lnTo>
                    <a:pt x="541645" y="101128"/>
                  </a:lnTo>
                  <a:lnTo>
                    <a:pt x="497712" y="93218"/>
                  </a:lnTo>
                  <a:lnTo>
                    <a:pt x="493521" y="93218"/>
                  </a:lnTo>
                  <a:lnTo>
                    <a:pt x="489204" y="94615"/>
                  </a:lnTo>
                  <a:lnTo>
                    <a:pt x="485012" y="94615"/>
                  </a:lnTo>
                  <a:lnTo>
                    <a:pt x="455892" y="55989"/>
                  </a:lnTo>
                  <a:lnTo>
                    <a:pt x="418544" y="26114"/>
                  </a:lnTo>
                  <a:lnTo>
                    <a:pt x="374838" y="6836"/>
                  </a:lnTo>
                  <a:lnTo>
                    <a:pt x="326644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445764" y="2741676"/>
              <a:ext cx="645160" cy="251460"/>
            </a:xfrm>
            <a:custGeom>
              <a:avLst/>
              <a:gdLst/>
              <a:ahLst/>
              <a:cxnLst/>
              <a:rect l="l" t="t" r="r" b="b"/>
              <a:pathLst>
                <a:path w="645160" h="251460">
                  <a:moveTo>
                    <a:pt x="325882" y="0"/>
                  </a:moveTo>
                  <a:lnTo>
                    <a:pt x="280089" y="6051"/>
                  </a:lnTo>
                  <a:lnTo>
                    <a:pt x="238497" y="23294"/>
                  </a:lnTo>
                  <a:lnTo>
                    <a:pt x="202593" y="50365"/>
                  </a:lnTo>
                  <a:lnTo>
                    <a:pt x="173864" y="85896"/>
                  </a:lnTo>
                  <a:lnTo>
                    <a:pt x="153797" y="128524"/>
                  </a:lnTo>
                  <a:lnTo>
                    <a:pt x="103548" y="141196"/>
                  </a:lnTo>
                  <a:lnTo>
                    <a:pt x="59943" y="167227"/>
                  </a:lnTo>
                  <a:lnTo>
                    <a:pt x="24816" y="204640"/>
                  </a:lnTo>
                  <a:lnTo>
                    <a:pt x="0" y="251460"/>
                  </a:lnTo>
                  <a:lnTo>
                    <a:pt x="644651" y="251460"/>
                  </a:lnTo>
                  <a:lnTo>
                    <a:pt x="633299" y="200816"/>
                  </a:lnTo>
                  <a:lnTo>
                    <a:pt x="610796" y="157299"/>
                  </a:lnTo>
                  <a:lnTo>
                    <a:pt x="579162" y="123279"/>
                  </a:lnTo>
                  <a:lnTo>
                    <a:pt x="540414" y="101128"/>
                  </a:lnTo>
                  <a:lnTo>
                    <a:pt x="496570" y="93218"/>
                  </a:lnTo>
                  <a:lnTo>
                    <a:pt x="492251" y="93218"/>
                  </a:lnTo>
                  <a:lnTo>
                    <a:pt x="488061" y="94615"/>
                  </a:lnTo>
                  <a:lnTo>
                    <a:pt x="483870" y="94615"/>
                  </a:lnTo>
                  <a:lnTo>
                    <a:pt x="454790" y="55989"/>
                  </a:lnTo>
                  <a:lnTo>
                    <a:pt x="417544" y="26114"/>
                  </a:lnTo>
                  <a:lnTo>
                    <a:pt x="373963" y="6836"/>
                  </a:lnTo>
                  <a:lnTo>
                    <a:pt x="3258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55" y="2796540"/>
              <a:ext cx="188976" cy="1950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335023" y="2193036"/>
              <a:ext cx="605155" cy="867410"/>
            </a:xfrm>
            <a:custGeom>
              <a:avLst/>
              <a:gdLst/>
              <a:ahLst/>
              <a:cxnLst/>
              <a:rect l="l" t="t" r="r" b="b"/>
              <a:pathLst>
                <a:path w="605155" h="867410">
                  <a:moveTo>
                    <a:pt x="182498" y="0"/>
                  </a:moveTo>
                  <a:lnTo>
                    <a:pt x="0" y="0"/>
                  </a:lnTo>
                  <a:lnTo>
                    <a:pt x="0" y="67437"/>
                  </a:lnTo>
                  <a:lnTo>
                    <a:pt x="182498" y="67437"/>
                  </a:lnTo>
                  <a:lnTo>
                    <a:pt x="230461" y="70698"/>
                  </a:lnTo>
                  <a:lnTo>
                    <a:pt x="276526" y="80192"/>
                  </a:lnTo>
                  <a:lnTo>
                    <a:pt x="320258" y="95484"/>
                  </a:lnTo>
                  <a:lnTo>
                    <a:pt x="361225" y="116139"/>
                  </a:lnTo>
                  <a:lnTo>
                    <a:pt x="398995" y="141722"/>
                  </a:lnTo>
                  <a:lnTo>
                    <a:pt x="433133" y="171799"/>
                  </a:lnTo>
                  <a:lnTo>
                    <a:pt x="463207" y="205934"/>
                  </a:lnTo>
                  <a:lnTo>
                    <a:pt x="488785" y="243694"/>
                  </a:lnTo>
                  <a:lnTo>
                    <a:pt x="509432" y="284642"/>
                  </a:lnTo>
                  <a:lnTo>
                    <a:pt x="524716" y="328345"/>
                  </a:lnTo>
                  <a:lnTo>
                    <a:pt x="534205" y="374367"/>
                  </a:lnTo>
                  <a:lnTo>
                    <a:pt x="537463" y="422275"/>
                  </a:lnTo>
                  <a:lnTo>
                    <a:pt x="537463" y="867156"/>
                  </a:lnTo>
                  <a:lnTo>
                    <a:pt x="605027" y="867156"/>
                  </a:lnTo>
                  <a:lnTo>
                    <a:pt x="605027" y="422275"/>
                  </a:lnTo>
                  <a:lnTo>
                    <a:pt x="602173" y="373177"/>
                  </a:lnTo>
                  <a:lnTo>
                    <a:pt x="593825" y="325705"/>
                  </a:lnTo>
                  <a:lnTo>
                    <a:pt x="580306" y="280178"/>
                  </a:lnTo>
                  <a:lnTo>
                    <a:pt x="561938" y="236921"/>
                  </a:lnTo>
                  <a:lnTo>
                    <a:pt x="539043" y="196255"/>
                  </a:lnTo>
                  <a:lnTo>
                    <a:pt x="511945" y="158501"/>
                  </a:lnTo>
                  <a:lnTo>
                    <a:pt x="480964" y="123983"/>
                  </a:lnTo>
                  <a:lnTo>
                    <a:pt x="446425" y="93022"/>
                  </a:lnTo>
                  <a:lnTo>
                    <a:pt x="408649" y="65941"/>
                  </a:lnTo>
                  <a:lnTo>
                    <a:pt x="367958" y="43061"/>
                  </a:lnTo>
                  <a:lnTo>
                    <a:pt x="324675" y="24705"/>
                  </a:lnTo>
                  <a:lnTo>
                    <a:pt x="279123" y="11194"/>
                  </a:lnTo>
                  <a:lnTo>
                    <a:pt x="231623" y="2852"/>
                  </a:lnTo>
                  <a:lnTo>
                    <a:pt x="182498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24356" y="2167140"/>
              <a:ext cx="485140" cy="190500"/>
            </a:xfrm>
            <a:custGeom>
              <a:avLst/>
              <a:gdLst/>
              <a:ahLst/>
              <a:cxnLst/>
              <a:rect l="l" t="t" r="r" b="b"/>
              <a:pathLst>
                <a:path w="485139" h="190500">
                  <a:moveTo>
                    <a:pt x="42672" y="0"/>
                  </a:moveTo>
                  <a:lnTo>
                    <a:pt x="0" y="0"/>
                  </a:lnTo>
                  <a:lnTo>
                    <a:pt x="0" y="112763"/>
                  </a:lnTo>
                  <a:lnTo>
                    <a:pt x="42672" y="112763"/>
                  </a:lnTo>
                  <a:lnTo>
                    <a:pt x="42672" y="0"/>
                  </a:lnTo>
                  <a:close/>
                </a:path>
                <a:path w="485139" h="190500">
                  <a:moveTo>
                    <a:pt x="193548" y="4559"/>
                  </a:moveTo>
                  <a:lnTo>
                    <a:pt x="170688" y="4559"/>
                  </a:lnTo>
                  <a:lnTo>
                    <a:pt x="170688" y="108191"/>
                  </a:lnTo>
                  <a:lnTo>
                    <a:pt x="193548" y="108191"/>
                  </a:lnTo>
                  <a:lnTo>
                    <a:pt x="193548" y="4559"/>
                  </a:lnTo>
                  <a:close/>
                </a:path>
                <a:path w="485139" h="190500">
                  <a:moveTo>
                    <a:pt x="484632" y="112255"/>
                  </a:moveTo>
                  <a:lnTo>
                    <a:pt x="465328" y="97523"/>
                  </a:lnTo>
                  <a:lnTo>
                    <a:pt x="400812" y="175755"/>
                  </a:lnTo>
                  <a:lnTo>
                    <a:pt x="420116" y="190487"/>
                  </a:lnTo>
                  <a:lnTo>
                    <a:pt x="484632" y="112255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48968" y="2897124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0"/>
                  </a:moveTo>
                  <a:lnTo>
                    <a:pt x="0" y="0"/>
                  </a:lnTo>
                  <a:lnTo>
                    <a:pt x="0" y="760476"/>
                  </a:lnTo>
                  <a:lnTo>
                    <a:pt x="504444" y="76047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53540" y="3637787"/>
              <a:ext cx="502920" cy="35560"/>
            </a:xfrm>
            <a:custGeom>
              <a:avLst/>
              <a:gdLst/>
              <a:ahLst/>
              <a:cxnLst/>
              <a:rect l="l" t="t" r="r" b="b"/>
              <a:pathLst>
                <a:path w="502919" h="35560">
                  <a:moveTo>
                    <a:pt x="251460" y="0"/>
                  </a:moveTo>
                  <a:lnTo>
                    <a:pt x="171955" y="896"/>
                  </a:lnTo>
                  <a:lnTo>
                    <a:pt x="102924" y="3389"/>
                  </a:lnTo>
                  <a:lnTo>
                    <a:pt x="48499" y="7187"/>
                  </a:lnTo>
                  <a:lnTo>
                    <a:pt x="0" y="17525"/>
                  </a:lnTo>
                  <a:lnTo>
                    <a:pt x="12813" y="23055"/>
                  </a:lnTo>
                  <a:lnTo>
                    <a:pt x="48499" y="27864"/>
                  </a:lnTo>
                  <a:lnTo>
                    <a:pt x="102924" y="31662"/>
                  </a:lnTo>
                  <a:lnTo>
                    <a:pt x="171955" y="34155"/>
                  </a:lnTo>
                  <a:lnTo>
                    <a:pt x="251460" y="35052"/>
                  </a:lnTo>
                  <a:lnTo>
                    <a:pt x="330964" y="34155"/>
                  </a:lnTo>
                  <a:lnTo>
                    <a:pt x="399995" y="31662"/>
                  </a:lnTo>
                  <a:lnTo>
                    <a:pt x="454420" y="27864"/>
                  </a:lnTo>
                  <a:lnTo>
                    <a:pt x="490106" y="23055"/>
                  </a:lnTo>
                  <a:lnTo>
                    <a:pt x="502920" y="17525"/>
                  </a:lnTo>
                  <a:lnTo>
                    <a:pt x="490106" y="11996"/>
                  </a:lnTo>
                  <a:lnTo>
                    <a:pt x="454420" y="7187"/>
                  </a:lnTo>
                  <a:lnTo>
                    <a:pt x="399995" y="3389"/>
                  </a:lnTo>
                  <a:lnTo>
                    <a:pt x="330964" y="896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AFB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648968" y="2896869"/>
              <a:ext cx="504825" cy="760730"/>
            </a:xfrm>
            <a:custGeom>
              <a:avLst/>
              <a:gdLst/>
              <a:ahLst/>
              <a:cxnLst/>
              <a:rect l="l" t="t" r="r" b="b"/>
              <a:pathLst>
                <a:path w="504825" h="760729">
                  <a:moveTo>
                    <a:pt x="504444" y="689610"/>
                  </a:moveTo>
                  <a:lnTo>
                    <a:pt x="147701" y="689610"/>
                  </a:lnTo>
                  <a:lnTo>
                    <a:pt x="147701" y="0"/>
                  </a:lnTo>
                  <a:lnTo>
                    <a:pt x="0" y="0"/>
                  </a:lnTo>
                  <a:lnTo>
                    <a:pt x="0" y="689610"/>
                  </a:lnTo>
                  <a:lnTo>
                    <a:pt x="0" y="760730"/>
                  </a:lnTo>
                  <a:lnTo>
                    <a:pt x="504444" y="760730"/>
                  </a:lnTo>
                  <a:lnTo>
                    <a:pt x="504444" y="68961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492" y="2919983"/>
              <a:ext cx="504825" cy="486409"/>
            </a:xfrm>
            <a:custGeom>
              <a:avLst/>
              <a:gdLst/>
              <a:ahLst/>
              <a:cxnLst/>
              <a:rect l="l" t="t" r="r" b="b"/>
              <a:pathLst>
                <a:path w="504825" h="486410">
                  <a:moveTo>
                    <a:pt x="502920" y="477012"/>
                  </a:moveTo>
                  <a:lnTo>
                    <a:pt x="3035" y="477012"/>
                  </a:lnTo>
                  <a:lnTo>
                    <a:pt x="3035" y="486156"/>
                  </a:lnTo>
                  <a:lnTo>
                    <a:pt x="502920" y="486156"/>
                  </a:lnTo>
                  <a:lnTo>
                    <a:pt x="502920" y="477012"/>
                  </a:lnTo>
                  <a:close/>
                </a:path>
                <a:path w="504825" h="486410">
                  <a:moveTo>
                    <a:pt x="502920" y="284988"/>
                  </a:moveTo>
                  <a:lnTo>
                    <a:pt x="3035" y="284988"/>
                  </a:lnTo>
                  <a:lnTo>
                    <a:pt x="3035" y="295656"/>
                  </a:lnTo>
                  <a:lnTo>
                    <a:pt x="502920" y="295656"/>
                  </a:lnTo>
                  <a:lnTo>
                    <a:pt x="502920" y="284988"/>
                  </a:lnTo>
                  <a:close/>
                </a:path>
                <a:path w="504825" h="486410">
                  <a:moveTo>
                    <a:pt x="5044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04444" y="914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69592" y="2891027"/>
              <a:ext cx="83820" cy="5715"/>
            </a:xfrm>
            <a:custGeom>
              <a:avLst/>
              <a:gdLst/>
              <a:ahLst/>
              <a:cxnLst/>
              <a:rect l="l" t="t" r="r" b="b"/>
              <a:pathLst>
                <a:path w="83819" h="5714">
                  <a:moveTo>
                    <a:pt x="0" y="0"/>
                  </a:moveTo>
                  <a:lnTo>
                    <a:pt x="0" y="5207"/>
                  </a:lnTo>
                  <a:lnTo>
                    <a:pt x="83819" y="5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1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069592" y="2897123"/>
              <a:ext cx="83820" cy="689610"/>
            </a:xfrm>
            <a:custGeom>
              <a:avLst/>
              <a:gdLst/>
              <a:ahLst/>
              <a:cxnLst/>
              <a:rect l="l" t="t" r="r" b="b"/>
              <a:pathLst>
                <a:path w="83819" h="689610">
                  <a:moveTo>
                    <a:pt x="83820" y="509016"/>
                  </a:moveTo>
                  <a:lnTo>
                    <a:pt x="50" y="509016"/>
                  </a:lnTo>
                  <a:lnTo>
                    <a:pt x="50" y="602996"/>
                  </a:lnTo>
                  <a:lnTo>
                    <a:pt x="241" y="602996"/>
                  </a:lnTo>
                  <a:lnTo>
                    <a:pt x="241" y="647446"/>
                  </a:lnTo>
                  <a:lnTo>
                    <a:pt x="635" y="647446"/>
                  </a:lnTo>
                  <a:lnTo>
                    <a:pt x="635" y="689356"/>
                  </a:lnTo>
                  <a:lnTo>
                    <a:pt x="83820" y="689356"/>
                  </a:lnTo>
                  <a:lnTo>
                    <a:pt x="83820" y="647446"/>
                  </a:lnTo>
                  <a:lnTo>
                    <a:pt x="83820" y="602996"/>
                  </a:lnTo>
                  <a:lnTo>
                    <a:pt x="83820" y="509016"/>
                  </a:lnTo>
                  <a:close/>
                </a:path>
                <a:path w="83819" h="689610">
                  <a:moveTo>
                    <a:pt x="83820" y="318135"/>
                  </a:moveTo>
                  <a:lnTo>
                    <a:pt x="1651" y="318135"/>
                  </a:lnTo>
                  <a:lnTo>
                    <a:pt x="1206" y="363321"/>
                  </a:lnTo>
                  <a:lnTo>
                    <a:pt x="977" y="409003"/>
                  </a:lnTo>
                  <a:lnTo>
                    <a:pt x="889" y="499872"/>
                  </a:lnTo>
                  <a:lnTo>
                    <a:pt x="83820" y="499872"/>
                  </a:lnTo>
                  <a:lnTo>
                    <a:pt x="83820" y="318135"/>
                  </a:lnTo>
                  <a:close/>
                </a:path>
                <a:path w="83819" h="689610">
                  <a:moveTo>
                    <a:pt x="83820" y="32004"/>
                  </a:moveTo>
                  <a:lnTo>
                    <a:pt x="889" y="32004"/>
                  </a:lnTo>
                  <a:lnTo>
                    <a:pt x="1600" y="75793"/>
                  </a:lnTo>
                  <a:lnTo>
                    <a:pt x="1866" y="126568"/>
                  </a:lnTo>
                  <a:lnTo>
                    <a:pt x="1854" y="183057"/>
                  </a:lnTo>
                  <a:lnTo>
                    <a:pt x="1727" y="243954"/>
                  </a:lnTo>
                  <a:lnTo>
                    <a:pt x="1651" y="307975"/>
                  </a:lnTo>
                  <a:lnTo>
                    <a:pt x="83820" y="307975"/>
                  </a:lnTo>
                  <a:lnTo>
                    <a:pt x="83820" y="32004"/>
                  </a:lnTo>
                  <a:close/>
                </a:path>
                <a:path w="83819" h="689610">
                  <a:moveTo>
                    <a:pt x="83820" y="0"/>
                  </a:moveTo>
                  <a:lnTo>
                    <a:pt x="0" y="0"/>
                  </a:lnTo>
                  <a:lnTo>
                    <a:pt x="0" y="6731"/>
                  </a:lnTo>
                  <a:lnTo>
                    <a:pt x="889" y="14351"/>
                  </a:lnTo>
                  <a:lnTo>
                    <a:pt x="889" y="22733"/>
                  </a:lnTo>
                  <a:lnTo>
                    <a:pt x="83820" y="22733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D36A">
                <a:alpha val="5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71115" y="3585971"/>
              <a:ext cx="82550" cy="71755"/>
            </a:xfrm>
            <a:custGeom>
              <a:avLst/>
              <a:gdLst/>
              <a:ahLst/>
              <a:cxnLst/>
              <a:rect l="l" t="t" r="r" b="b"/>
              <a:pathLst>
                <a:path w="82550" h="71754">
                  <a:moveTo>
                    <a:pt x="82295" y="0"/>
                  </a:moveTo>
                  <a:lnTo>
                    <a:pt x="0" y="0"/>
                  </a:lnTo>
                  <a:lnTo>
                    <a:pt x="1650" y="71627"/>
                  </a:lnTo>
                  <a:lnTo>
                    <a:pt x="82295" y="7162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27631" y="2874264"/>
              <a:ext cx="547370" cy="45720"/>
            </a:xfrm>
            <a:custGeom>
              <a:avLst/>
              <a:gdLst/>
              <a:ahLst/>
              <a:cxnLst/>
              <a:rect l="l" t="t" r="r" b="b"/>
              <a:pathLst>
                <a:path w="547369" h="45719">
                  <a:moveTo>
                    <a:pt x="524382" y="0"/>
                  </a:moveTo>
                  <a:lnTo>
                    <a:pt x="22732" y="0"/>
                  </a:lnTo>
                  <a:lnTo>
                    <a:pt x="13876" y="1815"/>
                  </a:lnTo>
                  <a:lnTo>
                    <a:pt x="6651" y="6715"/>
                  </a:lnTo>
                  <a:lnTo>
                    <a:pt x="1783" y="13876"/>
                  </a:lnTo>
                  <a:lnTo>
                    <a:pt x="0" y="22479"/>
                  </a:lnTo>
                  <a:lnTo>
                    <a:pt x="1783" y="31521"/>
                  </a:lnTo>
                  <a:lnTo>
                    <a:pt x="6651" y="38909"/>
                  </a:lnTo>
                  <a:lnTo>
                    <a:pt x="13876" y="43892"/>
                  </a:lnTo>
                  <a:lnTo>
                    <a:pt x="22732" y="45719"/>
                  </a:lnTo>
                  <a:lnTo>
                    <a:pt x="524382" y="45719"/>
                  </a:lnTo>
                  <a:lnTo>
                    <a:pt x="533239" y="43892"/>
                  </a:lnTo>
                  <a:lnTo>
                    <a:pt x="540464" y="38909"/>
                  </a:lnTo>
                  <a:lnTo>
                    <a:pt x="545332" y="31521"/>
                  </a:lnTo>
                  <a:lnTo>
                    <a:pt x="547116" y="22479"/>
                  </a:lnTo>
                  <a:lnTo>
                    <a:pt x="545332" y="13876"/>
                  </a:lnTo>
                  <a:lnTo>
                    <a:pt x="540464" y="6715"/>
                  </a:lnTo>
                  <a:lnTo>
                    <a:pt x="533239" y="1815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627631" y="2895599"/>
              <a:ext cx="547370" cy="24765"/>
            </a:xfrm>
            <a:custGeom>
              <a:avLst/>
              <a:gdLst/>
              <a:ahLst/>
              <a:cxnLst/>
              <a:rect l="l" t="t" r="r" b="b"/>
              <a:pathLst>
                <a:path w="547369" h="24764">
                  <a:moveTo>
                    <a:pt x="547116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1783" y="10078"/>
                  </a:lnTo>
                  <a:lnTo>
                    <a:pt x="6651" y="17541"/>
                  </a:lnTo>
                  <a:lnTo>
                    <a:pt x="13876" y="22552"/>
                  </a:lnTo>
                  <a:lnTo>
                    <a:pt x="22732" y="24383"/>
                  </a:lnTo>
                  <a:lnTo>
                    <a:pt x="524382" y="24383"/>
                  </a:lnTo>
                  <a:lnTo>
                    <a:pt x="533239" y="22552"/>
                  </a:lnTo>
                  <a:lnTo>
                    <a:pt x="540464" y="17541"/>
                  </a:lnTo>
                  <a:lnTo>
                    <a:pt x="545332" y="10078"/>
                  </a:lnTo>
                  <a:lnTo>
                    <a:pt x="547116" y="888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627631" y="3174492"/>
              <a:ext cx="547370" cy="29209"/>
            </a:xfrm>
            <a:custGeom>
              <a:avLst/>
              <a:gdLst/>
              <a:ahLst/>
              <a:cxnLst/>
              <a:rect l="l" t="t" r="r" b="b"/>
              <a:pathLst>
                <a:path w="547369" h="29210">
                  <a:moveTo>
                    <a:pt x="524382" y="0"/>
                  </a:moveTo>
                  <a:lnTo>
                    <a:pt x="22732" y="0"/>
                  </a:lnTo>
                  <a:lnTo>
                    <a:pt x="13876" y="1160"/>
                  </a:lnTo>
                  <a:lnTo>
                    <a:pt x="6651" y="4333"/>
                  </a:lnTo>
                  <a:lnTo>
                    <a:pt x="1783" y="9054"/>
                  </a:lnTo>
                  <a:lnTo>
                    <a:pt x="0" y="14858"/>
                  </a:lnTo>
                  <a:lnTo>
                    <a:pt x="1783" y="20544"/>
                  </a:lnTo>
                  <a:lnTo>
                    <a:pt x="6651" y="25003"/>
                  </a:lnTo>
                  <a:lnTo>
                    <a:pt x="13876" y="27914"/>
                  </a:lnTo>
                  <a:lnTo>
                    <a:pt x="22732" y="28956"/>
                  </a:lnTo>
                  <a:lnTo>
                    <a:pt x="524382" y="28956"/>
                  </a:lnTo>
                  <a:lnTo>
                    <a:pt x="533239" y="27914"/>
                  </a:lnTo>
                  <a:lnTo>
                    <a:pt x="540464" y="25003"/>
                  </a:lnTo>
                  <a:lnTo>
                    <a:pt x="545332" y="20544"/>
                  </a:lnTo>
                  <a:lnTo>
                    <a:pt x="547116" y="14858"/>
                  </a:lnTo>
                  <a:lnTo>
                    <a:pt x="545332" y="9054"/>
                  </a:lnTo>
                  <a:lnTo>
                    <a:pt x="540464" y="4333"/>
                  </a:lnTo>
                  <a:lnTo>
                    <a:pt x="533239" y="1160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27631" y="3188208"/>
              <a:ext cx="547370" cy="15240"/>
            </a:xfrm>
            <a:custGeom>
              <a:avLst/>
              <a:gdLst/>
              <a:ahLst/>
              <a:cxnLst/>
              <a:rect l="l" t="t" r="r" b="b"/>
              <a:pathLst>
                <a:path w="547369" h="15239">
                  <a:moveTo>
                    <a:pt x="547116" y="0"/>
                  </a:moveTo>
                  <a:lnTo>
                    <a:pt x="888" y="0"/>
                  </a:lnTo>
                  <a:lnTo>
                    <a:pt x="0" y="889"/>
                  </a:lnTo>
                  <a:lnTo>
                    <a:pt x="1783" y="6667"/>
                  </a:lnTo>
                  <a:lnTo>
                    <a:pt x="6651" y="11207"/>
                  </a:lnTo>
                  <a:lnTo>
                    <a:pt x="13876" y="14176"/>
                  </a:lnTo>
                  <a:lnTo>
                    <a:pt x="22732" y="15240"/>
                  </a:lnTo>
                  <a:lnTo>
                    <a:pt x="524382" y="15240"/>
                  </a:lnTo>
                  <a:lnTo>
                    <a:pt x="533239" y="14176"/>
                  </a:lnTo>
                  <a:lnTo>
                    <a:pt x="540464" y="11207"/>
                  </a:lnTo>
                  <a:lnTo>
                    <a:pt x="545332" y="6667"/>
                  </a:lnTo>
                  <a:lnTo>
                    <a:pt x="547116" y="889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627631" y="3368040"/>
              <a:ext cx="547370" cy="30480"/>
            </a:xfrm>
            <a:custGeom>
              <a:avLst/>
              <a:gdLst/>
              <a:ahLst/>
              <a:cxnLst/>
              <a:rect l="l" t="t" r="r" b="b"/>
              <a:pathLst>
                <a:path w="547369" h="30479">
                  <a:moveTo>
                    <a:pt x="524382" y="0"/>
                  </a:moveTo>
                  <a:lnTo>
                    <a:pt x="22732" y="0"/>
                  </a:lnTo>
                  <a:lnTo>
                    <a:pt x="13876" y="1226"/>
                  </a:lnTo>
                  <a:lnTo>
                    <a:pt x="6651" y="4572"/>
                  </a:lnTo>
                  <a:lnTo>
                    <a:pt x="1783" y="9536"/>
                  </a:lnTo>
                  <a:lnTo>
                    <a:pt x="0" y="15621"/>
                  </a:lnTo>
                  <a:lnTo>
                    <a:pt x="1783" y="21639"/>
                  </a:lnTo>
                  <a:lnTo>
                    <a:pt x="6651" y="26336"/>
                  </a:lnTo>
                  <a:lnTo>
                    <a:pt x="13876" y="29390"/>
                  </a:lnTo>
                  <a:lnTo>
                    <a:pt x="22732" y="30480"/>
                  </a:lnTo>
                  <a:lnTo>
                    <a:pt x="524382" y="30480"/>
                  </a:lnTo>
                  <a:lnTo>
                    <a:pt x="533239" y="29390"/>
                  </a:lnTo>
                  <a:lnTo>
                    <a:pt x="540464" y="26336"/>
                  </a:lnTo>
                  <a:lnTo>
                    <a:pt x="545332" y="21639"/>
                  </a:lnTo>
                  <a:lnTo>
                    <a:pt x="547116" y="15621"/>
                  </a:lnTo>
                  <a:lnTo>
                    <a:pt x="545332" y="9536"/>
                  </a:lnTo>
                  <a:lnTo>
                    <a:pt x="540464" y="4572"/>
                  </a:lnTo>
                  <a:lnTo>
                    <a:pt x="533239" y="1226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627631" y="3380231"/>
              <a:ext cx="547370" cy="18415"/>
            </a:xfrm>
            <a:custGeom>
              <a:avLst/>
              <a:gdLst/>
              <a:ahLst/>
              <a:cxnLst/>
              <a:rect l="l" t="t" r="r" b="b"/>
              <a:pathLst>
                <a:path w="547369" h="18414">
                  <a:moveTo>
                    <a:pt x="546226" y="0"/>
                  </a:moveTo>
                  <a:lnTo>
                    <a:pt x="888" y="0"/>
                  </a:lnTo>
                  <a:lnTo>
                    <a:pt x="888" y="889"/>
                  </a:lnTo>
                  <a:lnTo>
                    <a:pt x="0" y="1778"/>
                  </a:lnTo>
                  <a:lnTo>
                    <a:pt x="0" y="2794"/>
                  </a:lnTo>
                  <a:lnTo>
                    <a:pt x="1783" y="9072"/>
                  </a:lnTo>
                  <a:lnTo>
                    <a:pt x="6651" y="13970"/>
                  </a:lnTo>
                  <a:lnTo>
                    <a:pt x="13876" y="17152"/>
                  </a:lnTo>
                  <a:lnTo>
                    <a:pt x="22732" y="18288"/>
                  </a:lnTo>
                  <a:lnTo>
                    <a:pt x="524382" y="18288"/>
                  </a:lnTo>
                  <a:lnTo>
                    <a:pt x="533239" y="17152"/>
                  </a:lnTo>
                  <a:lnTo>
                    <a:pt x="540464" y="13970"/>
                  </a:lnTo>
                  <a:lnTo>
                    <a:pt x="545332" y="9072"/>
                  </a:lnTo>
                  <a:lnTo>
                    <a:pt x="547116" y="2794"/>
                  </a:lnTo>
                  <a:lnTo>
                    <a:pt x="547116" y="889"/>
                  </a:lnTo>
                  <a:lnTo>
                    <a:pt x="54622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627631" y="3634740"/>
              <a:ext cx="547370" cy="44450"/>
            </a:xfrm>
            <a:custGeom>
              <a:avLst/>
              <a:gdLst/>
              <a:ahLst/>
              <a:cxnLst/>
              <a:rect l="l" t="t" r="r" b="b"/>
              <a:pathLst>
                <a:path w="547369" h="44450">
                  <a:moveTo>
                    <a:pt x="524382" y="0"/>
                  </a:moveTo>
                  <a:lnTo>
                    <a:pt x="22732" y="0"/>
                  </a:lnTo>
                  <a:lnTo>
                    <a:pt x="13876" y="1762"/>
                  </a:lnTo>
                  <a:lnTo>
                    <a:pt x="6651" y="6572"/>
                  </a:lnTo>
                  <a:lnTo>
                    <a:pt x="1783" y="13716"/>
                  </a:lnTo>
                  <a:lnTo>
                    <a:pt x="0" y="22479"/>
                  </a:lnTo>
                  <a:lnTo>
                    <a:pt x="1783" y="30801"/>
                  </a:lnTo>
                  <a:lnTo>
                    <a:pt x="6651" y="37719"/>
                  </a:lnTo>
                  <a:lnTo>
                    <a:pt x="13876" y="42445"/>
                  </a:lnTo>
                  <a:lnTo>
                    <a:pt x="22732" y="44196"/>
                  </a:lnTo>
                  <a:lnTo>
                    <a:pt x="524382" y="44196"/>
                  </a:lnTo>
                  <a:lnTo>
                    <a:pt x="533239" y="42445"/>
                  </a:lnTo>
                  <a:lnTo>
                    <a:pt x="540464" y="37719"/>
                  </a:lnTo>
                  <a:lnTo>
                    <a:pt x="545332" y="30801"/>
                  </a:lnTo>
                  <a:lnTo>
                    <a:pt x="547116" y="22479"/>
                  </a:lnTo>
                  <a:lnTo>
                    <a:pt x="545332" y="13716"/>
                  </a:lnTo>
                  <a:lnTo>
                    <a:pt x="540464" y="6572"/>
                  </a:lnTo>
                  <a:lnTo>
                    <a:pt x="533239" y="1762"/>
                  </a:lnTo>
                  <a:lnTo>
                    <a:pt x="524382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627631" y="3657599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69" h="21589">
                  <a:moveTo>
                    <a:pt x="547116" y="0"/>
                  </a:moveTo>
                  <a:lnTo>
                    <a:pt x="0" y="0"/>
                  </a:lnTo>
                  <a:lnTo>
                    <a:pt x="2158" y="8530"/>
                  </a:lnTo>
                  <a:lnTo>
                    <a:pt x="6984" y="15287"/>
                  </a:lnTo>
                  <a:lnTo>
                    <a:pt x="14001" y="19734"/>
                  </a:lnTo>
                  <a:lnTo>
                    <a:pt x="22732" y="21336"/>
                  </a:lnTo>
                  <a:lnTo>
                    <a:pt x="524382" y="21336"/>
                  </a:lnTo>
                  <a:lnTo>
                    <a:pt x="533114" y="19734"/>
                  </a:lnTo>
                  <a:lnTo>
                    <a:pt x="540131" y="15287"/>
                  </a:lnTo>
                  <a:lnTo>
                    <a:pt x="544957" y="8530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879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3015996"/>
              <a:ext cx="88392" cy="117348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7225633" y="953128"/>
            <a:ext cx="576580" cy="581025"/>
          </a:xfrm>
          <a:custGeom>
            <a:avLst/>
            <a:gdLst/>
            <a:ahLst/>
            <a:cxnLst/>
            <a:rect l="l" t="t" r="r" b="b"/>
            <a:pathLst>
              <a:path w="576579" h="581025">
                <a:moveTo>
                  <a:pt x="147859" y="39376"/>
                </a:moveTo>
                <a:lnTo>
                  <a:pt x="114649" y="65077"/>
                </a:lnTo>
                <a:lnTo>
                  <a:pt x="87534" y="93732"/>
                </a:lnTo>
                <a:lnTo>
                  <a:pt x="58677" y="127133"/>
                </a:lnTo>
                <a:lnTo>
                  <a:pt x="35133" y="164118"/>
                </a:lnTo>
                <a:lnTo>
                  <a:pt x="17265" y="203927"/>
                </a:lnTo>
                <a:lnTo>
                  <a:pt x="5433" y="245800"/>
                </a:lnTo>
                <a:lnTo>
                  <a:pt x="0" y="288978"/>
                </a:lnTo>
                <a:lnTo>
                  <a:pt x="1325" y="332701"/>
                </a:lnTo>
                <a:lnTo>
                  <a:pt x="9770" y="376209"/>
                </a:lnTo>
                <a:lnTo>
                  <a:pt x="25696" y="418742"/>
                </a:lnTo>
                <a:lnTo>
                  <a:pt x="49465" y="459541"/>
                </a:lnTo>
                <a:lnTo>
                  <a:pt x="81438" y="497846"/>
                </a:lnTo>
                <a:lnTo>
                  <a:pt x="114520" y="526928"/>
                </a:lnTo>
                <a:lnTo>
                  <a:pt x="149992" y="549525"/>
                </a:lnTo>
                <a:lnTo>
                  <a:pt x="187277" y="565885"/>
                </a:lnTo>
                <a:lnTo>
                  <a:pt x="225798" y="576260"/>
                </a:lnTo>
                <a:lnTo>
                  <a:pt x="264976" y="580899"/>
                </a:lnTo>
                <a:lnTo>
                  <a:pt x="304234" y="580052"/>
                </a:lnTo>
                <a:lnTo>
                  <a:pt x="342995" y="573970"/>
                </a:lnTo>
                <a:lnTo>
                  <a:pt x="380682" y="562901"/>
                </a:lnTo>
                <a:lnTo>
                  <a:pt x="416717" y="547097"/>
                </a:lnTo>
                <a:lnTo>
                  <a:pt x="450522" y="526808"/>
                </a:lnTo>
                <a:lnTo>
                  <a:pt x="481520" y="502282"/>
                </a:lnTo>
                <a:lnTo>
                  <a:pt x="509135" y="473771"/>
                </a:lnTo>
                <a:lnTo>
                  <a:pt x="532787" y="441525"/>
                </a:lnTo>
                <a:lnTo>
                  <a:pt x="551900" y="405792"/>
                </a:lnTo>
                <a:lnTo>
                  <a:pt x="565896" y="366825"/>
                </a:lnTo>
                <a:lnTo>
                  <a:pt x="574198" y="324872"/>
                </a:lnTo>
                <a:lnTo>
                  <a:pt x="576157" y="281162"/>
                </a:lnTo>
                <a:lnTo>
                  <a:pt x="571157" y="238810"/>
                </a:lnTo>
                <a:lnTo>
                  <a:pt x="559803" y="198315"/>
                </a:lnTo>
                <a:lnTo>
                  <a:pt x="542699" y="160177"/>
                </a:lnTo>
                <a:lnTo>
                  <a:pt x="520449" y="124898"/>
                </a:lnTo>
                <a:lnTo>
                  <a:pt x="493658" y="92978"/>
                </a:lnTo>
                <a:lnTo>
                  <a:pt x="462929" y="64916"/>
                </a:lnTo>
                <a:lnTo>
                  <a:pt x="428868" y="41213"/>
                </a:lnTo>
                <a:lnTo>
                  <a:pt x="392077" y="22370"/>
                </a:lnTo>
                <a:lnTo>
                  <a:pt x="353162" y="8886"/>
                </a:lnTo>
                <a:lnTo>
                  <a:pt x="312726" y="1263"/>
                </a:lnTo>
                <a:lnTo>
                  <a:pt x="271373" y="0"/>
                </a:lnTo>
                <a:lnTo>
                  <a:pt x="229709" y="5597"/>
                </a:lnTo>
                <a:lnTo>
                  <a:pt x="188336" y="18556"/>
                </a:lnTo>
                <a:lnTo>
                  <a:pt x="147859" y="39376"/>
                </a:lnTo>
                <a:close/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144856"/>
            <a:ext cx="788987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0"/>
              <a:t>LATERITE</a:t>
            </a:r>
            <a:r>
              <a:rPr dirty="0" sz="3100" spc="-180"/>
              <a:t> </a:t>
            </a:r>
            <a:r>
              <a:rPr dirty="0" sz="3100" spc="-415"/>
              <a:t>&amp;</a:t>
            </a:r>
            <a:r>
              <a:rPr dirty="0" sz="3100" spc="-185"/>
              <a:t> </a:t>
            </a:r>
            <a:r>
              <a:rPr dirty="0" sz="3100" spc="80"/>
              <a:t>CLAY</a:t>
            </a:r>
            <a:r>
              <a:rPr dirty="0" sz="3100" spc="-185"/>
              <a:t> </a:t>
            </a:r>
            <a:r>
              <a:rPr dirty="0" sz="3100" spc="-45"/>
              <a:t>LOUVERS</a:t>
            </a:r>
            <a:r>
              <a:rPr dirty="0" sz="3100" spc="-175"/>
              <a:t> </a:t>
            </a:r>
            <a:r>
              <a:rPr dirty="0" sz="3100" spc="-10"/>
              <a:t>TECHNICALS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231140" y="1267459"/>
            <a:ext cx="5680710" cy="184848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317500" marR="5080" indent="-304800">
              <a:lnSpc>
                <a:spcPts val="1390"/>
              </a:lnSpc>
              <a:spcBef>
                <a:spcPts val="185"/>
              </a:spcBef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up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55" b="1">
                <a:solidFill>
                  <a:srgbClr val="111111"/>
                </a:solidFill>
                <a:latin typeface="Roboto"/>
                <a:cs typeface="Roboto"/>
              </a:rPr>
              <a:t>NAľURAL</a:t>
            </a:r>
            <a:r>
              <a:rPr dirty="0" sz="1200" spc="20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b="1">
                <a:solidFill>
                  <a:srgbClr val="111111"/>
                </a:solidFill>
                <a:latin typeface="Roboto"/>
                <a:cs typeface="Roboto"/>
              </a:rPr>
              <a:t>COMPOUNDS</a:t>
            </a:r>
            <a:r>
              <a:rPr dirty="0" sz="1200" spc="15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specific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ratio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backed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1200°C.</a:t>
            </a:r>
            <a:endParaRPr sz="1200">
              <a:latin typeface="Arial MT"/>
              <a:cs typeface="Arial MT"/>
            </a:endParaRPr>
          </a:p>
          <a:p>
            <a:pPr marL="317500" marR="97790" indent="-304800">
              <a:lnSpc>
                <a:spcPts val="1440"/>
              </a:lnSpc>
              <a:spcBef>
                <a:spcPts val="15"/>
              </a:spcBef>
              <a:buClr>
                <a:srgbClr val="87922A"/>
              </a:buClr>
              <a:buAutoNum type="arabicPeriod"/>
              <a:tabLst>
                <a:tab pos="317500" algn="l"/>
              </a:tabLst>
            </a:pP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Low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30" b="1">
                <a:solidFill>
                  <a:srgbClr val="243E55"/>
                </a:solidFill>
                <a:latin typeface="Trebuchet MS"/>
                <a:cs typeface="Trebuchet MS"/>
              </a:rPr>
              <a:t>cost</a:t>
            </a:r>
            <a:r>
              <a:rPr dirty="0" sz="12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easily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available</a:t>
            </a:r>
            <a:r>
              <a:rPr dirty="0" sz="1200" spc="-6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243E55"/>
                </a:solidFill>
                <a:latin typeface="Trebuchet MS"/>
                <a:cs typeface="Trebuchet MS"/>
              </a:rPr>
              <a:t>to</a:t>
            </a:r>
            <a:r>
              <a:rPr dirty="0" sz="1200" spc="-5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outsource</a:t>
            </a:r>
            <a:r>
              <a:rPr dirty="0" sz="12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anywhere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effective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solution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exterior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walls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window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existing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building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structures.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390"/>
              </a:lnSpc>
              <a:buClr>
                <a:srgbClr val="87922A"/>
              </a:buClr>
              <a:buAutoNum type="arabicPeriod"/>
              <a:tabLst>
                <a:tab pos="316865" algn="l"/>
              </a:tabLst>
            </a:pP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maintain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regulates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air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humidity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structure.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415"/>
              </a:lnSpc>
              <a:spcBef>
                <a:spcPts val="45"/>
              </a:spcBef>
              <a:buClr>
                <a:srgbClr val="87922A"/>
              </a:buClr>
              <a:buAutoNum type="arabicPeriod"/>
              <a:tabLst>
                <a:tab pos="316865" algn="l"/>
              </a:tabLst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Making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costs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is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less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111111"/>
                </a:solidFill>
                <a:latin typeface="Roboto"/>
                <a:cs typeface="Roboto"/>
              </a:rPr>
              <a:t>ís.99</a:t>
            </a:r>
            <a:r>
              <a:rPr dirty="0" sz="1200" spc="-5" b="1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per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louver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low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cost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install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easily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marL="317500">
              <a:lnSpc>
                <a:spcPts val="1415"/>
              </a:lnSpc>
            </a:pP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transportable</a:t>
            </a:r>
            <a:r>
              <a:rPr dirty="0" sz="1200" spc="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too.</a:t>
            </a:r>
            <a:endParaRPr sz="1200">
              <a:latin typeface="Arial MT"/>
              <a:cs typeface="Arial MT"/>
            </a:endParaRPr>
          </a:p>
          <a:p>
            <a:pPr marL="317500" marR="568960" indent="-304800">
              <a:lnSpc>
                <a:spcPts val="1390"/>
              </a:lnSpc>
              <a:spcBef>
                <a:spcPts val="140"/>
              </a:spcBef>
              <a:buClr>
                <a:srgbClr val="87922A"/>
              </a:buClr>
              <a:buAutoNum type="arabicPeriod" startAt="5"/>
              <a:tabLst>
                <a:tab pos="317500" algn="l"/>
              </a:tabLst>
            </a:pPr>
            <a:r>
              <a:rPr dirty="0" sz="1200" spc="-10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reduce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up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 b="1">
                <a:solidFill>
                  <a:srgbClr val="1D1811"/>
                </a:solidFill>
                <a:latin typeface="Roboto"/>
                <a:cs typeface="Roboto"/>
              </a:rPr>
              <a:t>15-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20</a:t>
            </a:r>
            <a:r>
              <a:rPr dirty="0" sz="1200" spc="35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b="1">
                <a:solidFill>
                  <a:srgbClr val="1D1811"/>
                </a:solidFill>
                <a:latin typeface="Roboto"/>
                <a:cs typeface="Roboto"/>
              </a:rPr>
              <a:t>°c</a:t>
            </a:r>
            <a:r>
              <a:rPr dirty="0" sz="1200" spc="-25" b="1">
                <a:solidFill>
                  <a:srgbClr val="1D1811"/>
                </a:solidFill>
                <a:latin typeface="Roboto"/>
                <a:cs typeface="Roboto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individually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(with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regulated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flow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given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temperature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conditions)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405"/>
              </a:lnSpc>
              <a:buClr>
                <a:srgbClr val="87922A"/>
              </a:buClr>
              <a:buAutoNum type="arabicPeriod" startAt="5"/>
              <a:tabLst>
                <a:tab pos="316865" algn="l"/>
              </a:tabLst>
            </a:pP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These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build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0">
                <a:solidFill>
                  <a:srgbClr val="243E55"/>
                </a:solidFill>
                <a:latin typeface="Arial MT"/>
                <a:cs typeface="Arial MT"/>
              </a:rPr>
              <a:t>2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forms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45">
                <a:solidFill>
                  <a:srgbClr val="243E55"/>
                </a:solidFill>
                <a:latin typeface="Arial MT"/>
                <a:cs typeface="Arial MT"/>
              </a:rPr>
              <a:t>: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243E55"/>
                </a:solidFill>
                <a:latin typeface="Trebuchet MS"/>
                <a:cs typeface="Trebuchet MS"/>
              </a:rPr>
              <a:t>Rods</a:t>
            </a:r>
            <a:r>
              <a:rPr dirty="0" sz="12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243E55"/>
                </a:solidFill>
                <a:latin typeface="Trebuchet MS"/>
                <a:cs typeface="Trebuchet MS"/>
              </a:rPr>
              <a:t>and</a:t>
            </a:r>
            <a:r>
              <a:rPr dirty="0" sz="1200" spc="-70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25" b="1">
                <a:solidFill>
                  <a:srgbClr val="243E55"/>
                </a:solidFill>
                <a:latin typeface="Trebuchet MS"/>
                <a:cs typeface="Trebuchet MS"/>
              </a:rPr>
              <a:t>Single</a:t>
            </a:r>
            <a:r>
              <a:rPr dirty="0" sz="1200" spc="-8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60" b="1">
                <a:solidFill>
                  <a:srgbClr val="243E55"/>
                </a:solidFill>
                <a:latin typeface="Trebuchet MS"/>
                <a:cs typeface="Trebuchet MS"/>
              </a:rPr>
              <a:t>Piece</a:t>
            </a:r>
            <a:r>
              <a:rPr dirty="0" sz="1200" spc="-75" b="1">
                <a:solidFill>
                  <a:srgbClr val="243E55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243E55"/>
                </a:solidFill>
                <a:latin typeface="Trebuchet MS"/>
                <a:cs typeface="Trebuchet MS"/>
              </a:rPr>
              <a:t>Louvers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1140" y="687070"/>
            <a:ext cx="55251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Laterite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has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an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inherent cooling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property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helps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keep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homes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during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summer.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31140" y="869950"/>
            <a:ext cx="4020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This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particularly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beneficial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buildings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located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hot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regions.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827532" y="3133356"/>
            <a:ext cx="1790700" cy="2010410"/>
            <a:chOff x="827532" y="3133356"/>
            <a:chExt cx="1790700" cy="2010410"/>
          </a:xfrm>
        </p:grpSpPr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3133356"/>
              <a:ext cx="1790573" cy="201014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604" y="3328415"/>
              <a:ext cx="1220723" cy="174955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4831079" y="298704"/>
            <a:ext cx="3156585" cy="4845050"/>
            <a:chOff x="4831079" y="298704"/>
            <a:chExt cx="3156585" cy="4845050"/>
          </a:xfrm>
        </p:grpSpPr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199" y="298704"/>
              <a:ext cx="2577083" cy="32064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6046" y="493522"/>
              <a:ext cx="2007031" cy="263406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1079" y="3127209"/>
              <a:ext cx="2220468" cy="201628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6151" y="3322320"/>
              <a:ext cx="1650492" cy="1749550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2474467" y="3392551"/>
            <a:ext cx="179832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Laterite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soil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rock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type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rich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iron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aluminium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commonly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considered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have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formed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hot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wet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tropical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areas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keep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them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cool.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969632" y="3382517"/>
            <a:ext cx="16903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Combined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louvers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into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wall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creating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beautiful as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well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as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sustainable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cooling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system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spaces.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275068" y="846582"/>
            <a:ext cx="171894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Hollow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which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are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leaf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shaped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better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transpiration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humid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air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via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cold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coming from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735323"/>
            <a:ext cx="2499995" cy="1408430"/>
            <a:chOff x="0" y="3735323"/>
            <a:chExt cx="2499995" cy="1408430"/>
          </a:xfrm>
        </p:grpSpPr>
        <p:sp>
          <p:nvSpPr>
            <p:cNvPr id="3" name="object 3" descr=""/>
            <p:cNvSpPr/>
            <p:nvPr/>
          </p:nvSpPr>
          <p:spPr>
            <a:xfrm>
              <a:off x="0" y="4450054"/>
              <a:ext cx="2499995" cy="694055"/>
            </a:xfrm>
            <a:custGeom>
              <a:avLst/>
              <a:gdLst/>
              <a:ahLst/>
              <a:cxnLst/>
              <a:rect l="l" t="t" r="r" b="b"/>
              <a:pathLst>
                <a:path w="2499995" h="694054">
                  <a:moveTo>
                    <a:pt x="0" y="73454"/>
                  </a:moveTo>
                  <a:lnTo>
                    <a:pt x="0" y="693444"/>
                  </a:lnTo>
                  <a:lnTo>
                    <a:pt x="2498850" y="693444"/>
                  </a:lnTo>
                  <a:lnTo>
                    <a:pt x="2499741" y="676890"/>
                  </a:lnTo>
                  <a:lnTo>
                    <a:pt x="2497845" y="632801"/>
                  </a:lnTo>
                  <a:lnTo>
                    <a:pt x="2494105" y="588819"/>
                  </a:lnTo>
                  <a:lnTo>
                    <a:pt x="2488864" y="545053"/>
                  </a:lnTo>
                  <a:lnTo>
                    <a:pt x="2482469" y="501611"/>
                  </a:lnTo>
                  <a:lnTo>
                    <a:pt x="2474977" y="462622"/>
                  </a:lnTo>
                  <a:lnTo>
                    <a:pt x="2464260" y="424065"/>
                  </a:lnTo>
                  <a:lnTo>
                    <a:pt x="1781429" y="397827"/>
                  </a:lnTo>
                  <a:lnTo>
                    <a:pt x="1735342" y="393706"/>
                  </a:lnTo>
                  <a:lnTo>
                    <a:pt x="1691251" y="382153"/>
                  </a:lnTo>
                  <a:lnTo>
                    <a:pt x="1649099" y="364385"/>
                  </a:lnTo>
                  <a:lnTo>
                    <a:pt x="1608836" y="341617"/>
                  </a:lnTo>
                  <a:lnTo>
                    <a:pt x="1570405" y="315065"/>
                  </a:lnTo>
                  <a:lnTo>
                    <a:pt x="1533755" y="285945"/>
                  </a:lnTo>
                  <a:lnTo>
                    <a:pt x="1498831" y="255473"/>
                  </a:lnTo>
                  <a:lnTo>
                    <a:pt x="1427876" y="190015"/>
                  </a:lnTo>
                  <a:lnTo>
                    <a:pt x="1403966" y="168363"/>
                  </a:lnTo>
                  <a:lnTo>
                    <a:pt x="336842" y="168363"/>
                  </a:lnTo>
                  <a:lnTo>
                    <a:pt x="289879" y="166672"/>
                  </a:lnTo>
                  <a:lnTo>
                    <a:pt x="243056" y="161611"/>
                  </a:lnTo>
                  <a:lnTo>
                    <a:pt x="196657" y="153201"/>
                  </a:lnTo>
                  <a:lnTo>
                    <a:pt x="150964" y="141463"/>
                  </a:lnTo>
                  <a:lnTo>
                    <a:pt x="106259" y="126417"/>
                  </a:lnTo>
                  <a:lnTo>
                    <a:pt x="62824" y="108085"/>
                  </a:lnTo>
                  <a:lnTo>
                    <a:pt x="20942" y="86486"/>
                  </a:lnTo>
                  <a:lnTo>
                    <a:pt x="0" y="73454"/>
                  </a:lnTo>
                  <a:close/>
                </a:path>
                <a:path w="2499995" h="694054">
                  <a:moveTo>
                    <a:pt x="2233422" y="250228"/>
                  </a:moveTo>
                  <a:lnTo>
                    <a:pt x="2186749" y="253542"/>
                  </a:lnTo>
                  <a:lnTo>
                    <a:pt x="2140077" y="262915"/>
                  </a:lnTo>
                  <a:lnTo>
                    <a:pt x="2095325" y="278550"/>
                  </a:lnTo>
                  <a:lnTo>
                    <a:pt x="2051623" y="298266"/>
                  </a:lnTo>
                  <a:lnTo>
                    <a:pt x="1965467" y="342482"/>
                  </a:lnTo>
                  <a:lnTo>
                    <a:pt x="1922064" y="363251"/>
                  </a:lnTo>
                  <a:lnTo>
                    <a:pt x="1877812" y="380642"/>
                  </a:lnTo>
                  <a:lnTo>
                    <a:pt x="1832234" y="392789"/>
                  </a:lnTo>
                  <a:lnTo>
                    <a:pt x="1784858" y="397827"/>
                  </a:lnTo>
                  <a:lnTo>
                    <a:pt x="2453980" y="397827"/>
                  </a:lnTo>
                  <a:lnTo>
                    <a:pt x="2430526" y="351701"/>
                  </a:lnTo>
                  <a:lnTo>
                    <a:pt x="2399846" y="313696"/>
                  </a:lnTo>
                  <a:lnTo>
                    <a:pt x="2363797" y="285099"/>
                  </a:lnTo>
                  <a:lnTo>
                    <a:pt x="2323376" y="265357"/>
                  </a:lnTo>
                  <a:lnTo>
                    <a:pt x="2279584" y="253918"/>
                  </a:lnTo>
                  <a:lnTo>
                    <a:pt x="2233422" y="250228"/>
                  </a:lnTo>
                  <a:close/>
                </a:path>
                <a:path w="2499995" h="694054">
                  <a:moveTo>
                    <a:pt x="1038974" y="0"/>
                  </a:moveTo>
                  <a:lnTo>
                    <a:pt x="985645" y="2509"/>
                  </a:lnTo>
                  <a:lnTo>
                    <a:pt x="932482" y="9556"/>
                  </a:lnTo>
                  <a:lnTo>
                    <a:pt x="879926" y="20423"/>
                  </a:lnTo>
                  <a:lnTo>
                    <a:pt x="828420" y="34389"/>
                  </a:lnTo>
                  <a:lnTo>
                    <a:pt x="778408" y="50736"/>
                  </a:lnTo>
                  <a:lnTo>
                    <a:pt x="730504" y="67849"/>
                  </a:lnTo>
                  <a:lnTo>
                    <a:pt x="634748" y="103747"/>
                  </a:lnTo>
                  <a:lnTo>
                    <a:pt x="586598" y="120938"/>
                  </a:lnTo>
                  <a:lnTo>
                    <a:pt x="538069" y="136562"/>
                  </a:lnTo>
                  <a:lnTo>
                    <a:pt x="489013" y="149820"/>
                  </a:lnTo>
                  <a:lnTo>
                    <a:pt x="439280" y="159916"/>
                  </a:lnTo>
                  <a:lnTo>
                    <a:pt x="388721" y="166052"/>
                  </a:lnTo>
                  <a:lnTo>
                    <a:pt x="349814" y="168327"/>
                  </a:lnTo>
                  <a:lnTo>
                    <a:pt x="336842" y="168363"/>
                  </a:lnTo>
                  <a:lnTo>
                    <a:pt x="1403966" y="168363"/>
                  </a:lnTo>
                  <a:lnTo>
                    <a:pt x="1350193" y="121807"/>
                  </a:lnTo>
                  <a:lnTo>
                    <a:pt x="1309284" y="90467"/>
                  </a:lnTo>
                  <a:lnTo>
                    <a:pt x="1266378" y="62315"/>
                  </a:lnTo>
                  <a:lnTo>
                    <a:pt x="1221011" y="38359"/>
                  </a:lnTo>
                  <a:lnTo>
                    <a:pt x="1172718" y="19608"/>
                  </a:lnTo>
                  <a:lnTo>
                    <a:pt x="1106279" y="4613"/>
                  </a:lnTo>
                  <a:lnTo>
                    <a:pt x="1072682" y="1117"/>
                  </a:lnTo>
                  <a:lnTo>
                    <a:pt x="1038974" y="0"/>
                  </a:lnTo>
                  <a:close/>
                </a:path>
              </a:pathLst>
            </a:custGeom>
            <a:solidFill>
              <a:srgbClr val="FFF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4136135"/>
              <a:ext cx="609600" cy="1007744"/>
            </a:xfrm>
            <a:custGeom>
              <a:avLst/>
              <a:gdLst/>
              <a:ahLst/>
              <a:cxnLst/>
              <a:rect l="l" t="t" r="r" b="b"/>
              <a:pathLst>
                <a:path w="609600" h="1007745">
                  <a:moveTo>
                    <a:pt x="53455" y="0"/>
                  </a:moveTo>
                  <a:lnTo>
                    <a:pt x="0" y="2755"/>
                  </a:lnTo>
                  <a:lnTo>
                    <a:pt x="0" y="1007363"/>
                  </a:lnTo>
                  <a:lnTo>
                    <a:pt x="609418" y="1007363"/>
                  </a:lnTo>
                  <a:lnTo>
                    <a:pt x="607009" y="401053"/>
                  </a:lnTo>
                  <a:lnTo>
                    <a:pt x="595106" y="335532"/>
                  </a:lnTo>
                  <a:lnTo>
                    <a:pt x="561257" y="267435"/>
                  </a:lnTo>
                  <a:lnTo>
                    <a:pt x="536973" y="233509"/>
                  </a:lnTo>
                  <a:lnTo>
                    <a:pt x="508250" y="200247"/>
                  </a:lnTo>
                  <a:lnTo>
                    <a:pt x="475433" y="168084"/>
                  </a:lnTo>
                  <a:lnTo>
                    <a:pt x="438874" y="137456"/>
                  </a:lnTo>
                  <a:lnTo>
                    <a:pt x="398919" y="108799"/>
                  </a:lnTo>
                  <a:lnTo>
                    <a:pt x="355917" y="82549"/>
                  </a:lnTo>
                  <a:lnTo>
                    <a:pt x="310218" y="59142"/>
                  </a:lnTo>
                  <a:lnTo>
                    <a:pt x="262170" y="39013"/>
                  </a:lnTo>
                  <a:lnTo>
                    <a:pt x="212121" y="22598"/>
                  </a:lnTo>
                  <a:lnTo>
                    <a:pt x="160419" y="10334"/>
                  </a:lnTo>
                  <a:lnTo>
                    <a:pt x="107415" y="2656"/>
                  </a:lnTo>
                  <a:lnTo>
                    <a:pt x="53455" y="0"/>
                  </a:lnTo>
                  <a:close/>
                </a:path>
              </a:pathLst>
            </a:custGeom>
            <a:solidFill>
              <a:srgbClr val="B6C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4136135"/>
              <a:ext cx="498475" cy="1007110"/>
            </a:xfrm>
            <a:custGeom>
              <a:avLst/>
              <a:gdLst/>
              <a:ahLst/>
              <a:cxnLst/>
              <a:rect l="l" t="t" r="r" b="b"/>
              <a:pathLst>
                <a:path w="498475" h="1007110">
                  <a:moveTo>
                    <a:pt x="498055" y="949821"/>
                  </a:moveTo>
                  <a:lnTo>
                    <a:pt x="0" y="949821"/>
                  </a:lnTo>
                  <a:lnTo>
                    <a:pt x="0" y="982067"/>
                  </a:lnTo>
                  <a:lnTo>
                    <a:pt x="498055" y="1006759"/>
                  </a:lnTo>
                  <a:lnTo>
                    <a:pt x="498055" y="949821"/>
                  </a:lnTo>
                  <a:close/>
                </a:path>
                <a:path w="498475" h="1007110">
                  <a:moveTo>
                    <a:pt x="0" y="2824"/>
                  </a:moveTo>
                  <a:lnTo>
                    <a:pt x="0" y="220536"/>
                  </a:lnTo>
                  <a:lnTo>
                    <a:pt x="2489" y="213611"/>
                  </a:lnTo>
                  <a:lnTo>
                    <a:pt x="27260" y="169357"/>
                  </a:lnTo>
                  <a:lnTo>
                    <a:pt x="60445" y="124995"/>
                  </a:lnTo>
                  <a:lnTo>
                    <a:pt x="101180" y="81568"/>
                  </a:lnTo>
                  <a:lnTo>
                    <a:pt x="148602" y="40119"/>
                  </a:lnTo>
                  <a:lnTo>
                    <a:pt x="112220" y="26972"/>
                  </a:lnTo>
                  <a:lnTo>
                    <a:pt x="74988" y="16497"/>
                  </a:lnTo>
                  <a:lnTo>
                    <a:pt x="37028" y="8451"/>
                  </a:lnTo>
                  <a:lnTo>
                    <a:pt x="0" y="2824"/>
                  </a:lnTo>
                  <a:close/>
                </a:path>
                <a:path w="498475" h="1007110">
                  <a:moveTo>
                    <a:pt x="73927" y="625"/>
                  </a:moveTo>
                  <a:lnTo>
                    <a:pt x="80003" y="1295"/>
                  </a:lnTo>
                  <a:lnTo>
                    <a:pt x="105970" y="2973"/>
                  </a:lnTo>
                  <a:lnTo>
                    <a:pt x="131452" y="5984"/>
                  </a:lnTo>
                  <a:lnTo>
                    <a:pt x="156390" y="10200"/>
                  </a:lnTo>
                  <a:lnTo>
                    <a:pt x="149651" y="8738"/>
                  </a:lnTo>
                  <a:lnTo>
                    <a:pt x="117859" y="3884"/>
                  </a:lnTo>
                  <a:lnTo>
                    <a:pt x="85583" y="971"/>
                  </a:lnTo>
                  <a:lnTo>
                    <a:pt x="73927" y="625"/>
                  </a:lnTo>
                  <a:close/>
                </a:path>
                <a:path w="498475" h="1007110">
                  <a:moveTo>
                    <a:pt x="24270" y="893"/>
                  </a:moveTo>
                  <a:lnTo>
                    <a:pt x="0" y="2483"/>
                  </a:lnTo>
                  <a:lnTo>
                    <a:pt x="0" y="2822"/>
                  </a:lnTo>
                  <a:lnTo>
                    <a:pt x="565" y="2751"/>
                  </a:lnTo>
                  <a:lnTo>
                    <a:pt x="24270" y="893"/>
                  </a:lnTo>
                  <a:close/>
                </a:path>
                <a:path w="498475" h="1007110">
                  <a:moveTo>
                    <a:pt x="30262" y="610"/>
                  </a:moveTo>
                  <a:lnTo>
                    <a:pt x="26633" y="708"/>
                  </a:lnTo>
                  <a:lnTo>
                    <a:pt x="24270" y="893"/>
                  </a:lnTo>
                  <a:lnTo>
                    <a:pt x="25642" y="809"/>
                  </a:lnTo>
                  <a:lnTo>
                    <a:pt x="30262" y="61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73927" y="625"/>
                  </a:lnTo>
                  <a:lnTo>
                    <a:pt x="73208" y="546"/>
                  </a:lnTo>
                  <a:lnTo>
                    <a:pt x="66413" y="161"/>
                  </a:lnTo>
                  <a:lnTo>
                    <a:pt x="59618" y="20"/>
                  </a:lnTo>
                  <a:lnTo>
                    <a:pt x="52823" y="0"/>
                  </a:lnTo>
                  <a:close/>
                </a:path>
                <a:path w="498475" h="1007110">
                  <a:moveTo>
                    <a:pt x="52823" y="0"/>
                  </a:moveTo>
                  <a:lnTo>
                    <a:pt x="39232" y="222"/>
                  </a:lnTo>
                  <a:lnTo>
                    <a:pt x="30262" y="610"/>
                  </a:lnTo>
                  <a:lnTo>
                    <a:pt x="52823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828" y="4152899"/>
              <a:ext cx="460375" cy="932815"/>
            </a:xfrm>
            <a:custGeom>
              <a:avLst/>
              <a:gdLst/>
              <a:ahLst/>
              <a:cxnLst/>
              <a:rect l="l" t="t" r="r" b="b"/>
              <a:pathLst>
                <a:path w="460375" h="932814">
                  <a:moveTo>
                    <a:pt x="32410" y="0"/>
                  </a:moveTo>
                  <a:lnTo>
                    <a:pt x="7982" y="17987"/>
                  </a:lnTo>
                  <a:lnTo>
                    <a:pt x="0" y="24549"/>
                  </a:lnTo>
                  <a:lnTo>
                    <a:pt x="51166" y="46426"/>
                  </a:lnTo>
                  <a:lnTo>
                    <a:pt x="99714" y="72229"/>
                  </a:lnTo>
                  <a:lnTo>
                    <a:pt x="145211" y="101397"/>
                  </a:lnTo>
                  <a:lnTo>
                    <a:pt x="187224" y="133372"/>
                  </a:lnTo>
                  <a:lnTo>
                    <a:pt x="225321" y="167595"/>
                  </a:lnTo>
                  <a:lnTo>
                    <a:pt x="259070" y="203507"/>
                  </a:lnTo>
                  <a:lnTo>
                    <a:pt x="288039" y="240549"/>
                  </a:lnTo>
                  <a:lnTo>
                    <a:pt x="311794" y="278162"/>
                  </a:lnTo>
                  <a:lnTo>
                    <a:pt x="329904" y="315786"/>
                  </a:lnTo>
                  <a:lnTo>
                    <a:pt x="341936" y="352864"/>
                  </a:lnTo>
                  <a:lnTo>
                    <a:pt x="347459" y="388835"/>
                  </a:lnTo>
                  <a:lnTo>
                    <a:pt x="387642" y="390131"/>
                  </a:lnTo>
                  <a:lnTo>
                    <a:pt x="347459" y="392709"/>
                  </a:lnTo>
                  <a:lnTo>
                    <a:pt x="348754" y="395300"/>
                  </a:lnTo>
                  <a:lnTo>
                    <a:pt x="350050" y="932688"/>
                  </a:lnTo>
                  <a:lnTo>
                    <a:pt x="460248" y="932688"/>
                  </a:lnTo>
                  <a:lnTo>
                    <a:pt x="458952" y="384962"/>
                  </a:lnTo>
                  <a:lnTo>
                    <a:pt x="445948" y="316228"/>
                  </a:lnTo>
                  <a:lnTo>
                    <a:pt x="430288" y="280687"/>
                  </a:lnTo>
                  <a:lnTo>
                    <a:pt x="409051" y="245024"/>
                  </a:lnTo>
                  <a:lnTo>
                    <a:pt x="382634" y="209731"/>
                  </a:lnTo>
                  <a:lnTo>
                    <a:pt x="351434" y="175303"/>
                  </a:lnTo>
                  <a:lnTo>
                    <a:pt x="315846" y="142233"/>
                  </a:lnTo>
                  <a:lnTo>
                    <a:pt x="276269" y="111015"/>
                  </a:lnTo>
                  <a:lnTo>
                    <a:pt x="233098" y="82144"/>
                  </a:lnTo>
                  <a:lnTo>
                    <a:pt x="186730" y="56112"/>
                  </a:lnTo>
                  <a:lnTo>
                    <a:pt x="137561" y="33415"/>
                  </a:lnTo>
                  <a:lnTo>
                    <a:pt x="85989" y="14546"/>
                  </a:lnTo>
                  <a:lnTo>
                    <a:pt x="32410" y="0"/>
                  </a:lnTo>
                  <a:close/>
                </a:path>
              </a:pathLst>
            </a:custGeom>
            <a:solidFill>
              <a:srgbClr val="FFD36A">
                <a:alpha val="3843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4136135"/>
              <a:ext cx="608330" cy="1007744"/>
            </a:xfrm>
            <a:custGeom>
              <a:avLst/>
              <a:gdLst/>
              <a:ahLst/>
              <a:cxnLst/>
              <a:rect l="l" t="t" r="r" b="b"/>
              <a:pathLst>
                <a:path w="608330" h="1007745">
                  <a:moveTo>
                    <a:pt x="608076" y="949821"/>
                  </a:moveTo>
                  <a:lnTo>
                    <a:pt x="498068" y="949821"/>
                  </a:lnTo>
                  <a:lnTo>
                    <a:pt x="498068" y="1006759"/>
                  </a:lnTo>
                  <a:lnTo>
                    <a:pt x="510893" y="1007363"/>
                  </a:lnTo>
                  <a:lnTo>
                    <a:pt x="608076" y="1007363"/>
                  </a:lnTo>
                  <a:lnTo>
                    <a:pt x="608076" y="949821"/>
                  </a:lnTo>
                  <a:close/>
                </a:path>
                <a:path w="608330" h="1007745">
                  <a:moveTo>
                    <a:pt x="52835" y="0"/>
                  </a:moveTo>
                  <a:lnTo>
                    <a:pt x="39245" y="222"/>
                  </a:lnTo>
                  <a:lnTo>
                    <a:pt x="25655" y="809"/>
                  </a:lnTo>
                  <a:lnTo>
                    <a:pt x="0" y="2484"/>
                  </a:lnTo>
                  <a:lnTo>
                    <a:pt x="0" y="2822"/>
                  </a:lnTo>
                  <a:lnTo>
                    <a:pt x="37041" y="8451"/>
                  </a:lnTo>
                  <a:lnTo>
                    <a:pt x="75000" y="16497"/>
                  </a:lnTo>
                  <a:lnTo>
                    <a:pt x="112232" y="26972"/>
                  </a:lnTo>
                  <a:lnTo>
                    <a:pt x="148615" y="40119"/>
                  </a:lnTo>
                  <a:lnTo>
                    <a:pt x="156580" y="33543"/>
                  </a:lnTo>
                  <a:lnTo>
                    <a:pt x="164788" y="27335"/>
                  </a:lnTo>
                  <a:lnTo>
                    <a:pt x="180962" y="15532"/>
                  </a:lnTo>
                  <a:lnTo>
                    <a:pt x="149658" y="8738"/>
                  </a:lnTo>
                  <a:lnTo>
                    <a:pt x="117870" y="3884"/>
                  </a:lnTo>
                  <a:lnTo>
                    <a:pt x="85595" y="971"/>
                  </a:lnTo>
                  <a:lnTo>
                    <a:pt x="52835" y="0"/>
                  </a:lnTo>
                  <a:close/>
                </a:path>
              </a:pathLst>
            </a:custGeom>
            <a:solidFill>
              <a:srgbClr val="243E55">
                <a:alpha val="745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538565"/>
              <a:ext cx="495300" cy="47625"/>
            </a:xfrm>
            <a:custGeom>
              <a:avLst/>
              <a:gdLst/>
              <a:ahLst/>
              <a:cxnLst/>
              <a:rect l="l" t="t" r="r" b="b"/>
              <a:pathLst>
                <a:path w="495300" h="47625">
                  <a:moveTo>
                    <a:pt x="0" y="0"/>
                  </a:moveTo>
                  <a:lnTo>
                    <a:pt x="0" y="47172"/>
                  </a:lnTo>
                  <a:lnTo>
                    <a:pt x="495300" y="6497"/>
                  </a:lnTo>
                  <a:lnTo>
                    <a:pt x="495300" y="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5117986"/>
              <a:ext cx="497205" cy="26034"/>
            </a:xfrm>
            <a:custGeom>
              <a:avLst/>
              <a:gdLst/>
              <a:ahLst/>
              <a:cxnLst/>
              <a:rect l="l" t="t" r="r" b="b"/>
              <a:pathLst>
                <a:path w="497205" h="26035">
                  <a:moveTo>
                    <a:pt x="0" y="0"/>
                  </a:moveTo>
                  <a:lnTo>
                    <a:pt x="0" y="25512"/>
                  </a:lnTo>
                  <a:lnTo>
                    <a:pt x="496823" y="25512"/>
                  </a:lnTo>
                  <a:lnTo>
                    <a:pt x="496823" y="24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5299" y="4541519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0"/>
                  </a:moveTo>
                  <a:lnTo>
                    <a:pt x="0" y="3047"/>
                  </a:lnTo>
                  <a:lnTo>
                    <a:pt x="39623" y="1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C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6823" y="5141975"/>
              <a:ext cx="31115" cy="1905"/>
            </a:xfrm>
            <a:custGeom>
              <a:avLst/>
              <a:gdLst/>
              <a:ahLst/>
              <a:cxnLst/>
              <a:rect l="l" t="t" r="r" b="b"/>
              <a:pathLst>
                <a:path w="31115" h="1904">
                  <a:moveTo>
                    <a:pt x="0" y="0"/>
                  </a:moveTo>
                  <a:lnTo>
                    <a:pt x="0" y="1523"/>
                  </a:lnTo>
                  <a:lnTo>
                    <a:pt x="3096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E55">
                <a:alpha val="2039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4525009"/>
              <a:ext cx="609600" cy="17780"/>
            </a:xfrm>
            <a:custGeom>
              <a:avLst/>
              <a:gdLst/>
              <a:ahLst/>
              <a:cxnLst/>
              <a:rect l="l" t="t" r="r" b="b"/>
              <a:pathLst>
                <a:path w="609600" h="17779">
                  <a:moveTo>
                    <a:pt x="609600" y="3810"/>
                  </a:moveTo>
                  <a:lnTo>
                    <a:pt x="607847" y="3810"/>
                  </a:lnTo>
                  <a:lnTo>
                    <a:pt x="60784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607847" y="17780"/>
                  </a:lnTo>
                  <a:lnTo>
                    <a:pt x="607847" y="13970"/>
                  </a:lnTo>
                  <a:lnTo>
                    <a:pt x="609600" y="13970"/>
                  </a:lnTo>
                  <a:lnTo>
                    <a:pt x="609600" y="3810"/>
                  </a:lnTo>
                  <a:close/>
                </a:path>
              </a:pathLst>
            </a:custGeom>
            <a:solidFill>
              <a:srgbClr val="545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322299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455" y="1408174"/>
                  </a:lnTo>
                  <a:lnTo>
                    <a:pt x="322299" y="0"/>
                  </a:lnTo>
                  <a:close/>
                </a:path>
              </a:pathLst>
            </a:custGeom>
            <a:solidFill>
              <a:srgbClr val="528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861" y="3735323"/>
              <a:ext cx="396875" cy="1408430"/>
            </a:xfrm>
            <a:custGeom>
              <a:avLst/>
              <a:gdLst/>
              <a:ahLst/>
              <a:cxnLst/>
              <a:rect l="l" t="t" r="r" b="b"/>
              <a:pathLst>
                <a:path w="396875" h="1408429">
                  <a:moveTo>
                    <a:pt x="220318" y="0"/>
                  </a:moveTo>
                  <a:lnTo>
                    <a:pt x="78014" y="0"/>
                  </a:lnTo>
                  <a:lnTo>
                    <a:pt x="0" y="1408174"/>
                  </a:lnTo>
                  <a:lnTo>
                    <a:pt x="396251" y="1408174"/>
                  </a:lnTo>
                  <a:lnTo>
                    <a:pt x="384388" y="1206525"/>
                  </a:lnTo>
                  <a:lnTo>
                    <a:pt x="153910" y="1206525"/>
                  </a:lnTo>
                  <a:lnTo>
                    <a:pt x="220318" y="0"/>
                  </a:lnTo>
                  <a:close/>
                </a:path>
                <a:path w="396875" h="1408429">
                  <a:moveTo>
                    <a:pt x="383970" y="1199413"/>
                  </a:moveTo>
                  <a:lnTo>
                    <a:pt x="153910" y="1206525"/>
                  </a:lnTo>
                  <a:lnTo>
                    <a:pt x="384388" y="1206525"/>
                  </a:lnTo>
                  <a:lnTo>
                    <a:pt x="383970" y="1199413"/>
                  </a:lnTo>
                  <a:close/>
                </a:path>
              </a:pathLst>
            </a:custGeom>
            <a:solidFill>
              <a:srgbClr val="243E5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3484" y="3980687"/>
              <a:ext cx="373380" cy="527685"/>
            </a:xfrm>
            <a:custGeom>
              <a:avLst/>
              <a:gdLst/>
              <a:ahLst/>
              <a:cxnLst/>
              <a:rect l="l" t="t" r="r" b="b"/>
              <a:pathLst>
                <a:path w="373379" h="527685">
                  <a:moveTo>
                    <a:pt x="356616" y="26619"/>
                  </a:moveTo>
                  <a:lnTo>
                    <a:pt x="354647" y="16230"/>
                  </a:lnTo>
                  <a:lnTo>
                    <a:pt x="349288" y="7772"/>
                  </a:lnTo>
                  <a:lnTo>
                    <a:pt x="341312" y="2082"/>
                  </a:lnTo>
                  <a:lnTo>
                    <a:pt x="331508" y="0"/>
                  </a:lnTo>
                  <a:lnTo>
                    <a:pt x="49745" y="0"/>
                  </a:lnTo>
                  <a:lnTo>
                    <a:pt x="40373" y="2082"/>
                  </a:lnTo>
                  <a:lnTo>
                    <a:pt x="33350" y="7772"/>
                  </a:lnTo>
                  <a:lnTo>
                    <a:pt x="28956" y="16230"/>
                  </a:lnTo>
                  <a:lnTo>
                    <a:pt x="27432" y="26619"/>
                  </a:lnTo>
                  <a:lnTo>
                    <a:pt x="28956" y="35318"/>
                  </a:lnTo>
                  <a:lnTo>
                    <a:pt x="33350" y="42900"/>
                  </a:lnTo>
                  <a:lnTo>
                    <a:pt x="40373" y="48260"/>
                  </a:lnTo>
                  <a:lnTo>
                    <a:pt x="49745" y="50292"/>
                  </a:lnTo>
                  <a:lnTo>
                    <a:pt x="331508" y="50292"/>
                  </a:lnTo>
                  <a:lnTo>
                    <a:pt x="341312" y="48260"/>
                  </a:lnTo>
                  <a:lnTo>
                    <a:pt x="349288" y="42900"/>
                  </a:lnTo>
                  <a:lnTo>
                    <a:pt x="354647" y="35318"/>
                  </a:lnTo>
                  <a:lnTo>
                    <a:pt x="356616" y="26619"/>
                  </a:lnTo>
                  <a:close/>
                </a:path>
                <a:path w="373379" h="527685">
                  <a:moveTo>
                    <a:pt x="373367" y="504444"/>
                  </a:moveTo>
                  <a:lnTo>
                    <a:pt x="371398" y="494855"/>
                  </a:lnTo>
                  <a:lnTo>
                    <a:pt x="366001" y="487667"/>
                  </a:lnTo>
                  <a:lnTo>
                    <a:pt x="357974" y="483158"/>
                  </a:lnTo>
                  <a:lnTo>
                    <a:pt x="348119" y="481584"/>
                  </a:lnTo>
                  <a:lnTo>
                    <a:pt x="28079" y="481584"/>
                  </a:lnTo>
                  <a:lnTo>
                    <a:pt x="16573" y="483158"/>
                  </a:lnTo>
                  <a:lnTo>
                    <a:pt x="7708" y="487667"/>
                  </a:lnTo>
                  <a:lnTo>
                    <a:pt x="2006" y="494855"/>
                  </a:lnTo>
                  <a:lnTo>
                    <a:pt x="0" y="504444"/>
                  </a:lnTo>
                  <a:lnTo>
                    <a:pt x="2006" y="514045"/>
                  </a:lnTo>
                  <a:lnTo>
                    <a:pt x="7708" y="521233"/>
                  </a:lnTo>
                  <a:lnTo>
                    <a:pt x="16573" y="525741"/>
                  </a:lnTo>
                  <a:lnTo>
                    <a:pt x="28079" y="527304"/>
                  </a:lnTo>
                  <a:lnTo>
                    <a:pt x="348119" y="527304"/>
                  </a:lnTo>
                  <a:lnTo>
                    <a:pt x="357974" y="525741"/>
                  </a:lnTo>
                  <a:lnTo>
                    <a:pt x="366001" y="521233"/>
                  </a:lnTo>
                  <a:lnTo>
                    <a:pt x="371398" y="514045"/>
                  </a:lnTo>
                  <a:lnTo>
                    <a:pt x="373367" y="504444"/>
                  </a:lnTo>
                  <a:close/>
                </a:path>
              </a:pathLst>
            </a:custGeom>
            <a:solidFill>
              <a:srgbClr val="243E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7931" y="4834127"/>
              <a:ext cx="885825" cy="309880"/>
            </a:xfrm>
            <a:custGeom>
              <a:avLst/>
              <a:gdLst/>
              <a:ahLst/>
              <a:cxnLst/>
              <a:rect l="l" t="t" r="r" b="b"/>
              <a:pathLst>
                <a:path w="885824" h="309879">
                  <a:moveTo>
                    <a:pt x="207959" y="132232"/>
                  </a:moveTo>
                  <a:lnTo>
                    <a:pt x="201939" y="132232"/>
                  </a:lnTo>
                  <a:lnTo>
                    <a:pt x="156760" y="138038"/>
                  </a:lnTo>
                  <a:lnTo>
                    <a:pt x="114846" y="154637"/>
                  </a:lnTo>
                  <a:lnTo>
                    <a:pt x="77252" y="180804"/>
                  </a:lnTo>
                  <a:lnTo>
                    <a:pt x="45030" y="215312"/>
                  </a:lnTo>
                  <a:lnTo>
                    <a:pt x="19236" y="256934"/>
                  </a:lnTo>
                  <a:lnTo>
                    <a:pt x="923" y="304444"/>
                  </a:lnTo>
                  <a:lnTo>
                    <a:pt x="0" y="309370"/>
                  </a:lnTo>
                  <a:lnTo>
                    <a:pt x="885609" y="309370"/>
                  </a:lnTo>
                  <a:lnTo>
                    <a:pt x="858070" y="270912"/>
                  </a:lnTo>
                  <a:lnTo>
                    <a:pt x="823232" y="237158"/>
                  </a:lnTo>
                  <a:lnTo>
                    <a:pt x="783050" y="210583"/>
                  </a:lnTo>
                  <a:lnTo>
                    <a:pt x="738303" y="192022"/>
                  </a:lnTo>
                  <a:lnTo>
                    <a:pt x="689771" y="182308"/>
                  </a:lnTo>
                  <a:lnTo>
                    <a:pt x="670709" y="138147"/>
                  </a:lnTo>
                  <a:lnTo>
                    <a:pt x="668149" y="134226"/>
                  </a:lnTo>
                  <a:lnTo>
                    <a:pt x="213978" y="134226"/>
                  </a:lnTo>
                  <a:lnTo>
                    <a:pt x="207959" y="132232"/>
                  </a:lnTo>
                  <a:close/>
                </a:path>
                <a:path w="885824" h="309879">
                  <a:moveTo>
                    <a:pt x="444788" y="0"/>
                  </a:moveTo>
                  <a:lnTo>
                    <a:pt x="398624" y="4377"/>
                  </a:lnTo>
                  <a:lnTo>
                    <a:pt x="354889" y="16991"/>
                  </a:lnTo>
                  <a:lnTo>
                    <a:pt x="314372" y="37061"/>
                  </a:lnTo>
                  <a:lnTo>
                    <a:pt x="277859" y="63810"/>
                  </a:lnTo>
                  <a:lnTo>
                    <a:pt x="246139" y="96458"/>
                  </a:lnTo>
                  <a:lnTo>
                    <a:pt x="219998" y="134226"/>
                  </a:lnTo>
                  <a:lnTo>
                    <a:pt x="668149" y="134226"/>
                  </a:lnTo>
                  <a:lnTo>
                    <a:pt x="645058" y="98857"/>
                  </a:lnTo>
                  <a:lnTo>
                    <a:pt x="613583" y="65138"/>
                  </a:lnTo>
                  <a:lnTo>
                    <a:pt x="577053" y="37692"/>
                  </a:lnTo>
                  <a:lnTo>
                    <a:pt x="536233" y="17219"/>
                  </a:lnTo>
                  <a:lnTo>
                    <a:pt x="491889" y="4421"/>
                  </a:lnTo>
                  <a:lnTo>
                    <a:pt x="444788" y="0"/>
                  </a:lnTo>
                  <a:close/>
                </a:path>
              </a:pathLst>
            </a:custGeom>
            <a:solidFill>
              <a:srgbClr val="F3A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7482" y="4834127"/>
              <a:ext cx="884555" cy="309880"/>
            </a:xfrm>
            <a:custGeom>
              <a:avLst/>
              <a:gdLst/>
              <a:ahLst/>
              <a:cxnLst/>
              <a:rect l="l" t="t" r="r" b="b"/>
              <a:pathLst>
                <a:path w="884555" h="309879">
                  <a:moveTo>
                    <a:pt x="207616" y="132232"/>
                  </a:moveTo>
                  <a:lnTo>
                    <a:pt x="201596" y="132232"/>
                  </a:lnTo>
                  <a:lnTo>
                    <a:pt x="156492" y="138038"/>
                  </a:lnTo>
                  <a:lnTo>
                    <a:pt x="114650" y="154637"/>
                  </a:lnTo>
                  <a:lnTo>
                    <a:pt x="77120" y="180804"/>
                  </a:lnTo>
                  <a:lnTo>
                    <a:pt x="44954" y="215312"/>
                  </a:lnTo>
                  <a:lnTo>
                    <a:pt x="19204" y="256934"/>
                  </a:lnTo>
                  <a:lnTo>
                    <a:pt x="921" y="304444"/>
                  </a:lnTo>
                  <a:lnTo>
                    <a:pt x="0" y="309370"/>
                  </a:lnTo>
                  <a:lnTo>
                    <a:pt x="884164" y="309370"/>
                  </a:lnTo>
                  <a:lnTo>
                    <a:pt x="856685" y="270912"/>
                  </a:lnTo>
                  <a:lnTo>
                    <a:pt x="821910" y="237158"/>
                  </a:lnTo>
                  <a:lnTo>
                    <a:pt x="781790" y="210583"/>
                  </a:lnTo>
                  <a:lnTo>
                    <a:pt x="737103" y="192022"/>
                  </a:lnTo>
                  <a:lnTo>
                    <a:pt x="688629" y="182308"/>
                  </a:lnTo>
                  <a:lnTo>
                    <a:pt x="669613" y="138147"/>
                  </a:lnTo>
                  <a:lnTo>
                    <a:pt x="667057" y="134226"/>
                  </a:lnTo>
                  <a:lnTo>
                    <a:pt x="213623" y="134226"/>
                  </a:lnTo>
                  <a:lnTo>
                    <a:pt x="207616" y="132232"/>
                  </a:lnTo>
                  <a:close/>
                </a:path>
                <a:path w="884555" h="309879">
                  <a:moveTo>
                    <a:pt x="444103" y="0"/>
                  </a:moveTo>
                  <a:lnTo>
                    <a:pt x="397970" y="4377"/>
                  </a:lnTo>
                  <a:lnTo>
                    <a:pt x="354286" y="16991"/>
                  </a:lnTo>
                  <a:lnTo>
                    <a:pt x="313832" y="37061"/>
                  </a:lnTo>
                  <a:lnTo>
                    <a:pt x="277387" y="63810"/>
                  </a:lnTo>
                  <a:lnTo>
                    <a:pt x="245731" y="96458"/>
                  </a:lnTo>
                  <a:lnTo>
                    <a:pt x="219643" y="134226"/>
                  </a:lnTo>
                  <a:lnTo>
                    <a:pt x="667057" y="134226"/>
                  </a:lnTo>
                  <a:lnTo>
                    <a:pt x="644007" y="98857"/>
                  </a:lnTo>
                  <a:lnTo>
                    <a:pt x="612581" y="65138"/>
                  </a:lnTo>
                  <a:lnTo>
                    <a:pt x="576106" y="37692"/>
                  </a:lnTo>
                  <a:lnTo>
                    <a:pt x="535354" y="17219"/>
                  </a:lnTo>
                  <a:lnTo>
                    <a:pt x="491096" y="4421"/>
                  </a:lnTo>
                  <a:lnTo>
                    <a:pt x="444103" y="0"/>
                  </a:lnTo>
                  <a:close/>
                </a:path>
              </a:pathLst>
            </a:custGeom>
            <a:solidFill>
              <a:srgbClr val="FFD3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4911851"/>
              <a:ext cx="268223" cy="231646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7530896" y="0"/>
            <a:ext cx="1613535" cy="1641475"/>
          </a:xfrm>
          <a:custGeom>
            <a:avLst/>
            <a:gdLst/>
            <a:ahLst/>
            <a:cxnLst/>
            <a:rect l="l" t="t" r="r" b="b"/>
            <a:pathLst>
              <a:path w="1613534" h="1641475">
                <a:moveTo>
                  <a:pt x="10538" y="0"/>
                </a:moveTo>
                <a:lnTo>
                  <a:pt x="4225" y="33200"/>
                </a:lnTo>
                <a:lnTo>
                  <a:pt x="0" y="79051"/>
                </a:lnTo>
                <a:lnTo>
                  <a:pt x="299" y="125371"/>
                </a:lnTo>
                <a:lnTo>
                  <a:pt x="5299" y="171895"/>
                </a:lnTo>
                <a:lnTo>
                  <a:pt x="15173" y="218354"/>
                </a:lnTo>
                <a:lnTo>
                  <a:pt x="30096" y="264480"/>
                </a:lnTo>
                <a:lnTo>
                  <a:pt x="50241" y="310007"/>
                </a:lnTo>
                <a:lnTo>
                  <a:pt x="75314" y="352211"/>
                </a:lnTo>
                <a:lnTo>
                  <a:pt x="103331" y="389265"/>
                </a:lnTo>
                <a:lnTo>
                  <a:pt x="134128" y="421472"/>
                </a:lnTo>
                <a:lnTo>
                  <a:pt x="167541" y="449138"/>
                </a:lnTo>
                <a:lnTo>
                  <a:pt x="203403" y="472566"/>
                </a:lnTo>
                <a:lnTo>
                  <a:pt x="245180" y="493996"/>
                </a:lnTo>
                <a:lnTo>
                  <a:pt x="288997" y="511713"/>
                </a:lnTo>
                <a:lnTo>
                  <a:pt x="334501" y="526343"/>
                </a:lnTo>
                <a:lnTo>
                  <a:pt x="381340" y="538512"/>
                </a:lnTo>
                <a:lnTo>
                  <a:pt x="429161" y="548847"/>
                </a:lnTo>
                <a:lnTo>
                  <a:pt x="477612" y="557974"/>
                </a:lnTo>
                <a:lnTo>
                  <a:pt x="526341" y="566519"/>
                </a:lnTo>
                <a:lnTo>
                  <a:pt x="574996" y="575107"/>
                </a:lnTo>
                <a:lnTo>
                  <a:pt x="623224" y="584366"/>
                </a:lnTo>
                <a:lnTo>
                  <a:pt x="670672" y="594922"/>
                </a:lnTo>
                <a:lnTo>
                  <a:pt x="716989" y="607400"/>
                </a:lnTo>
                <a:lnTo>
                  <a:pt x="761822" y="622426"/>
                </a:lnTo>
                <a:lnTo>
                  <a:pt x="798488" y="638589"/>
                </a:lnTo>
                <a:lnTo>
                  <a:pt x="852157" y="674474"/>
                </a:lnTo>
                <a:lnTo>
                  <a:pt x="887178" y="709886"/>
                </a:lnTo>
                <a:lnTo>
                  <a:pt x="915643" y="750097"/>
                </a:lnTo>
                <a:lnTo>
                  <a:pt x="938559" y="794442"/>
                </a:lnTo>
                <a:lnTo>
                  <a:pt x="956931" y="842258"/>
                </a:lnTo>
                <a:lnTo>
                  <a:pt x="971767" y="892879"/>
                </a:lnTo>
                <a:lnTo>
                  <a:pt x="984072" y="945641"/>
                </a:lnTo>
                <a:lnTo>
                  <a:pt x="994039" y="993109"/>
                </a:lnTo>
                <a:lnTo>
                  <a:pt x="1004442" y="1039898"/>
                </a:lnTo>
                <a:lnTo>
                  <a:pt x="1015756" y="1085967"/>
                </a:lnTo>
                <a:lnTo>
                  <a:pt x="1028457" y="1131278"/>
                </a:lnTo>
                <a:lnTo>
                  <a:pt x="1043018" y="1175789"/>
                </a:lnTo>
                <a:lnTo>
                  <a:pt x="1059915" y="1219463"/>
                </a:lnTo>
                <a:lnTo>
                  <a:pt x="1079621" y="1262258"/>
                </a:lnTo>
                <a:lnTo>
                  <a:pt x="1102611" y="1304136"/>
                </a:lnTo>
                <a:lnTo>
                  <a:pt x="1129360" y="1345057"/>
                </a:lnTo>
                <a:lnTo>
                  <a:pt x="1155935" y="1379492"/>
                </a:lnTo>
                <a:lnTo>
                  <a:pt x="1185746" y="1413790"/>
                </a:lnTo>
                <a:lnTo>
                  <a:pt x="1218548" y="1447470"/>
                </a:lnTo>
                <a:lnTo>
                  <a:pt x="1254093" y="1480053"/>
                </a:lnTo>
                <a:lnTo>
                  <a:pt x="1292135" y="1511058"/>
                </a:lnTo>
                <a:lnTo>
                  <a:pt x="1332428" y="1540006"/>
                </a:lnTo>
                <a:lnTo>
                  <a:pt x="1374724" y="1566417"/>
                </a:lnTo>
                <a:lnTo>
                  <a:pt x="1418057" y="1589430"/>
                </a:lnTo>
                <a:lnTo>
                  <a:pt x="1462629" y="1608910"/>
                </a:lnTo>
                <a:lnTo>
                  <a:pt x="1508084" y="1624355"/>
                </a:lnTo>
                <a:lnTo>
                  <a:pt x="1554069" y="1635266"/>
                </a:lnTo>
                <a:lnTo>
                  <a:pt x="1600229" y="1641141"/>
                </a:lnTo>
                <a:lnTo>
                  <a:pt x="1613103" y="1641236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72128" y="1852481"/>
            <a:ext cx="372110" cy="689610"/>
          </a:xfrm>
          <a:custGeom>
            <a:avLst/>
            <a:gdLst/>
            <a:ahLst/>
            <a:cxnLst/>
            <a:rect l="l" t="t" r="r" b="b"/>
            <a:pathLst>
              <a:path w="372109" h="689610">
                <a:moveTo>
                  <a:pt x="175275" y="47057"/>
                </a:moveTo>
                <a:lnTo>
                  <a:pt x="154674" y="61868"/>
                </a:lnTo>
                <a:lnTo>
                  <a:pt x="135905" y="77537"/>
                </a:lnTo>
                <a:lnTo>
                  <a:pt x="118947" y="94063"/>
                </a:lnTo>
                <a:lnTo>
                  <a:pt x="103774" y="111446"/>
                </a:lnTo>
                <a:lnTo>
                  <a:pt x="74836" y="144133"/>
                </a:lnTo>
                <a:lnTo>
                  <a:pt x="50224" y="179871"/>
                </a:lnTo>
                <a:lnTo>
                  <a:pt x="30188" y="218140"/>
                </a:lnTo>
                <a:lnTo>
                  <a:pt x="14973" y="258418"/>
                </a:lnTo>
                <a:lnTo>
                  <a:pt x="4828" y="300185"/>
                </a:lnTo>
                <a:lnTo>
                  <a:pt x="0" y="342919"/>
                </a:lnTo>
                <a:lnTo>
                  <a:pt x="735" y="386101"/>
                </a:lnTo>
                <a:lnTo>
                  <a:pt x="7283" y="429210"/>
                </a:lnTo>
                <a:lnTo>
                  <a:pt x="19889" y="471723"/>
                </a:lnTo>
                <a:lnTo>
                  <a:pt x="38802" y="513122"/>
                </a:lnTo>
                <a:lnTo>
                  <a:pt x="64268" y="552884"/>
                </a:lnTo>
                <a:lnTo>
                  <a:pt x="96535" y="590490"/>
                </a:lnTo>
                <a:lnTo>
                  <a:pt x="131225" y="621532"/>
                </a:lnTo>
                <a:lnTo>
                  <a:pt x="168214" y="646469"/>
                </a:lnTo>
                <a:lnTo>
                  <a:pt x="207022" y="665512"/>
                </a:lnTo>
                <a:lnTo>
                  <a:pt x="247168" y="678867"/>
                </a:lnTo>
                <a:lnTo>
                  <a:pt x="288171" y="686745"/>
                </a:lnTo>
                <a:lnTo>
                  <a:pt x="329552" y="689353"/>
                </a:lnTo>
                <a:lnTo>
                  <a:pt x="370829" y="686899"/>
                </a:lnTo>
                <a:lnTo>
                  <a:pt x="371871" y="686712"/>
                </a:lnTo>
              </a:path>
              <a:path w="372109" h="689610">
                <a:moveTo>
                  <a:pt x="371871" y="2386"/>
                </a:moveTo>
                <a:lnTo>
                  <a:pt x="338060" y="0"/>
                </a:lnTo>
                <a:lnTo>
                  <a:pt x="296960" y="2639"/>
                </a:lnTo>
                <a:lnTo>
                  <a:pt x="255852" y="11134"/>
                </a:lnTo>
                <a:lnTo>
                  <a:pt x="215152" y="25825"/>
                </a:lnTo>
                <a:lnTo>
                  <a:pt x="175275" y="47057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0" y="1010144"/>
            <a:ext cx="483234" cy="543560"/>
          </a:xfrm>
          <a:custGeom>
            <a:avLst/>
            <a:gdLst/>
            <a:ahLst/>
            <a:cxnLst/>
            <a:rect l="l" t="t" r="r" b="b"/>
            <a:pathLst>
              <a:path w="483234" h="543560">
                <a:moveTo>
                  <a:pt x="42141" y="543192"/>
                </a:moveTo>
                <a:lnTo>
                  <a:pt x="0" y="537657"/>
                </a:lnTo>
              </a:path>
              <a:path w="483234" h="543560">
                <a:moveTo>
                  <a:pt x="0" y="0"/>
                </a:moveTo>
                <a:lnTo>
                  <a:pt x="37398" y="22365"/>
                </a:lnTo>
                <a:lnTo>
                  <a:pt x="70999" y="47065"/>
                </a:lnTo>
                <a:lnTo>
                  <a:pt x="82318" y="55766"/>
                </a:lnTo>
                <a:lnTo>
                  <a:pt x="98058" y="65754"/>
                </a:lnTo>
                <a:lnTo>
                  <a:pt x="115053" y="73943"/>
                </a:lnTo>
                <a:lnTo>
                  <a:pt x="133125" y="79966"/>
                </a:lnTo>
                <a:lnTo>
                  <a:pt x="152095" y="83452"/>
                </a:lnTo>
                <a:lnTo>
                  <a:pt x="153047" y="84468"/>
                </a:lnTo>
                <a:lnTo>
                  <a:pt x="154952" y="84468"/>
                </a:lnTo>
                <a:lnTo>
                  <a:pt x="156870" y="84468"/>
                </a:lnTo>
                <a:lnTo>
                  <a:pt x="172606" y="85153"/>
                </a:lnTo>
                <a:lnTo>
                  <a:pt x="188166" y="84230"/>
                </a:lnTo>
                <a:lnTo>
                  <a:pt x="203369" y="81522"/>
                </a:lnTo>
                <a:lnTo>
                  <a:pt x="218033" y="76848"/>
                </a:lnTo>
                <a:lnTo>
                  <a:pt x="225691" y="74816"/>
                </a:lnTo>
                <a:lnTo>
                  <a:pt x="232371" y="72022"/>
                </a:lnTo>
                <a:lnTo>
                  <a:pt x="240017" y="68212"/>
                </a:lnTo>
                <a:lnTo>
                  <a:pt x="276252" y="49345"/>
                </a:lnTo>
                <a:lnTo>
                  <a:pt x="312664" y="32621"/>
                </a:lnTo>
                <a:lnTo>
                  <a:pt x="350509" y="24136"/>
                </a:lnTo>
                <a:lnTo>
                  <a:pt x="391045" y="29985"/>
                </a:lnTo>
                <a:lnTo>
                  <a:pt x="422121" y="46509"/>
                </a:lnTo>
                <a:lnTo>
                  <a:pt x="447551" y="70451"/>
                </a:lnTo>
                <a:lnTo>
                  <a:pt x="466708" y="99941"/>
                </a:lnTo>
                <a:lnTo>
                  <a:pt x="478967" y="133109"/>
                </a:lnTo>
                <a:lnTo>
                  <a:pt x="483150" y="179788"/>
                </a:lnTo>
                <a:lnTo>
                  <a:pt x="476514" y="226539"/>
                </a:lnTo>
                <a:lnTo>
                  <a:pt x="461000" y="272396"/>
                </a:lnTo>
                <a:lnTo>
                  <a:pt x="438547" y="316388"/>
                </a:lnTo>
                <a:lnTo>
                  <a:pt x="411096" y="357548"/>
                </a:lnTo>
                <a:lnTo>
                  <a:pt x="380586" y="394906"/>
                </a:lnTo>
                <a:lnTo>
                  <a:pt x="348957" y="427495"/>
                </a:lnTo>
                <a:lnTo>
                  <a:pt x="312046" y="458970"/>
                </a:lnTo>
                <a:lnTo>
                  <a:pt x="272076" y="485933"/>
                </a:lnTo>
                <a:lnTo>
                  <a:pt x="229499" y="508102"/>
                </a:lnTo>
                <a:lnTo>
                  <a:pt x="184765" y="525194"/>
                </a:lnTo>
                <a:lnTo>
                  <a:pt x="138327" y="536928"/>
                </a:lnTo>
                <a:lnTo>
                  <a:pt x="90635" y="543022"/>
                </a:lnTo>
                <a:lnTo>
                  <a:pt x="42141" y="543192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870" y="0"/>
            <a:ext cx="1588135" cy="817880"/>
          </a:xfrm>
          <a:custGeom>
            <a:avLst/>
            <a:gdLst/>
            <a:ahLst/>
            <a:cxnLst/>
            <a:rect l="l" t="t" r="r" b="b"/>
            <a:pathLst>
              <a:path w="1588135" h="817880">
                <a:moveTo>
                  <a:pt x="282016" y="0"/>
                </a:moveTo>
                <a:lnTo>
                  <a:pt x="275420" y="68325"/>
                </a:lnTo>
                <a:lnTo>
                  <a:pt x="253377" y="114680"/>
                </a:lnTo>
                <a:lnTo>
                  <a:pt x="223684" y="155682"/>
                </a:lnTo>
                <a:lnTo>
                  <a:pt x="189581" y="193215"/>
                </a:lnTo>
                <a:lnTo>
                  <a:pt x="153340" y="229145"/>
                </a:lnTo>
                <a:lnTo>
                  <a:pt x="117232" y="265337"/>
                </a:lnTo>
                <a:lnTo>
                  <a:pt x="83527" y="303657"/>
                </a:lnTo>
                <a:lnTo>
                  <a:pt x="54529" y="341649"/>
                </a:lnTo>
                <a:lnTo>
                  <a:pt x="31275" y="382317"/>
                </a:lnTo>
                <a:lnTo>
                  <a:pt x="14167" y="425656"/>
                </a:lnTo>
                <a:lnTo>
                  <a:pt x="3608" y="471658"/>
                </a:lnTo>
                <a:lnTo>
                  <a:pt x="0" y="520319"/>
                </a:lnTo>
                <a:lnTo>
                  <a:pt x="4659" y="568391"/>
                </a:lnTo>
                <a:lnTo>
                  <a:pt x="16445" y="613986"/>
                </a:lnTo>
                <a:lnTo>
                  <a:pt x="34854" y="656486"/>
                </a:lnTo>
                <a:lnTo>
                  <a:pt x="59382" y="695277"/>
                </a:lnTo>
                <a:lnTo>
                  <a:pt x="89524" y="729742"/>
                </a:lnTo>
                <a:lnTo>
                  <a:pt x="124777" y="759267"/>
                </a:lnTo>
                <a:lnTo>
                  <a:pt x="164636" y="783234"/>
                </a:lnTo>
                <a:lnTo>
                  <a:pt x="208598" y="801030"/>
                </a:lnTo>
                <a:lnTo>
                  <a:pt x="256159" y="812038"/>
                </a:lnTo>
                <a:lnTo>
                  <a:pt x="303491" y="817626"/>
                </a:lnTo>
                <a:lnTo>
                  <a:pt x="350148" y="813570"/>
                </a:lnTo>
                <a:lnTo>
                  <a:pt x="393780" y="802060"/>
                </a:lnTo>
                <a:lnTo>
                  <a:pt x="434662" y="784079"/>
                </a:lnTo>
                <a:lnTo>
                  <a:pt x="473070" y="760610"/>
                </a:lnTo>
                <a:lnTo>
                  <a:pt x="509279" y="732637"/>
                </a:lnTo>
                <a:lnTo>
                  <a:pt x="543563" y="701143"/>
                </a:lnTo>
                <a:lnTo>
                  <a:pt x="576197" y="667113"/>
                </a:lnTo>
                <a:lnTo>
                  <a:pt x="607456" y="631529"/>
                </a:lnTo>
                <a:lnTo>
                  <a:pt x="637616" y="595376"/>
                </a:lnTo>
                <a:lnTo>
                  <a:pt x="667085" y="561431"/>
                </a:lnTo>
                <a:lnTo>
                  <a:pt x="698960" y="528035"/>
                </a:lnTo>
                <a:lnTo>
                  <a:pt x="733642" y="497718"/>
                </a:lnTo>
                <a:lnTo>
                  <a:pt x="771531" y="473008"/>
                </a:lnTo>
                <a:lnTo>
                  <a:pt x="813028" y="456438"/>
                </a:lnTo>
                <a:lnTo>
                  <a:pt x="854786" y="450850"/>
                </a:lnTo>
                <a:lnTo>
                  <a:pt x="900210" y="456372"/>
                </a:lnTo>
                <a:lnTo>
                  <a:pt x="944587" y="469979"/>
                </a:lnTo>
                <a:lnTo>
                  <a:pt x="987917" y="487229"/>
                </a:lnTo>
                <a:lnTo>
                  <a:pt x="1030198" y="503682"/>
                </a:lnTo>
                <a:lnTo>
                  <a:pt x="1066178" y="514609"/>
                </a:lnTo>
                <a:lnTo>
                  <a:pt x="1102945" y="522430"/>
                </a:lnTo>
                <a:lnTo>
                  <a:pt x="1140239" y="527131"/>
                </a:lnTo>
                <a:lnTo>
                  <a:pt x="1177798" y="528701"/>
                </a:lnTo>
                <a:lnTo>
                  <a:pt x="1224817" y="526357"/>
                </a:lnTo>
                <a:lnTo>
                  <a:pt x="1271001" y="519227"/>
                </a:lnTo>
                <a:lnTo>
                  <a:pt x="1315958" y="507158"/>
                </a:lnTo>
                <a:lnTo>
                  <a:pt x="1359295" y="489998"/>
                </a:lnTo>
                <a:lnTo>
                  <a:pt x="1400621" y="467596"/>
                </a:lnTo>
                <a:lnTo>
                  <a:pt x="1439545" y="439800"/>
                </a:lnTo>
                <a:lnTo>
                  <a:pt x="1475400" y="406141"/>
                </a:lnTo>
                <a:lnTo>
                  <a:pt x="1506713" y="368550"/>
                </a:lnTo>
                <a:lnTo>
                  <a:pt x="1533280" y="327622"/>
                </a:lnTo>
                <a:lnTo>
                  <a:pt x="1554895" y="283950"/>
                </a:lnTo>
                <a:lnTo>
                  <a:pt x="1571354" y="238127"/>
                </a:lnTo>
                <a:lnTo>
                  <a:pt x="1582452" y="190749"/>
                </a:lnTo>
                <a:lnTo>
                  <a:pt x="1587984" y="142407"/>
                </a:lnTo>
                <a:lnTo>
                  <a:pt x="1587745" y="93697"/>
                </a:lnTo>
                <a:lnTo>
                  <a:pt x="1581531" y="45212"/>
                </a:lnTo>
                <a:lnTo>
                  <a:pt x="1569679" y="0"/>
                </a:lnTo>
              </a:path>
            </a:pathLst>
          </a:custGeom>
          <a:ln w="28575">
            <a:solidFill>
              <a:srgbClr val="FFFC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8739" y="144856"/>
            <a:ext cx="683577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120"/>
              <a:t>LATERITE</a:t>
            </a:r>
            <a:r>
              <a:rPr dirty="0" sz="3100" spc="-180"/>
              <a:t> </a:t>
            </a:r>
            <a:r>
              <a:rPr dirty="0" sz="3100" spc="-415"/>
              <a:t>&amp;</a:t>
            </a:r>
            <a:r>
              <a:rPr dirty="0" sz="3100" spc="-185"/>
              <a:t> </a:t>
            </a:r>
            <a:r>
              <a:rPr dirty="0" sz="3100" spc="80"/>
              <a:t>CLAY</a:t>
            </a:r>
            <a:r>
              <a:rPr dirty="0" sz="3100" spc="-185"/>
              <a:t> </a:t>
            </a:r>
            <a:r>
              <a:rPr dirty="0" sz="3100" spc="-45"/>
              <a:t>LOUVERS</a:t>
            </a:r>
            <a:r>
              <a:rPr dirty="0" sz="3100" spc="-175"/>
              <a:t> </a:t>
            </a:r>
            <a:r>
              <a:rPr dirty="0" sz="3100" spc="-125"/>
              <a:t>DESIGN</a:t>
            </a:r>
            <a:endParaRPr sz="3100"/>
          </a:p>
        </p:txBody>
      </p:sp>
      <p:sp>
        <p:nvSpPr>
          <p:cNvPr id="24" name="object 24" descr=""/>
          <p:cNvSpPr txBox="1"/>
          <p:nvPr/>
        </p:nvSpPr>
        <p:spPr>
          <a:xfrm>
            <a:off x="1785873" y="771905"/>
            <a:ext cx="419481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335">
              <a:lnSpc>
                <a:spcPct val="100000"/>
              </a:lnSpc>
              <a:spcBef>
                <a:spcPts val="100"/>
              </a:spcBef>
            </a:pPr>
            <a:r>
              <a:rPr dirty="0" sz="1200" spc="-95">
                <a:solidFill>
                  <a:srgbClr val="243E55"/>
                </a:solidFill>
                <a:latin typeface="Arial MT"/>
                <a:cs typeface="Arial MT"/>
              </a:rPr>
              <a:t>Just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like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indian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water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pots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form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laterite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clay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is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having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qualities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surrounding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structure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this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louver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created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way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transpirate water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droplet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cool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surrounding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air.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By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using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same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science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touch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on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indian ancient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tech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these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designed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surrounding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efficiently</a:t>
            </a:r>
            <a:r>
              <a:rPr dirty="0" sz="1200" spc="26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sustainably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we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also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modify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shape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85">
                <a:solidFill>
                  <a:srgbClr val="243E55"/>
                </a:solidFill>
                <a:latin typeface="Arial MT"/>
                <a:cs typeface="Arial MT"/>
              </a:rPr>
              <a:t>a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bit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create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right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use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space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according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design.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278879" y="3070669"/>
            <a:ext cx="2476500" cy="854075"/>
            <a:chOff x="6278879" y="3070669"/>
            <a:chExt cx="2476500" cy="854075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9" y="3191256"/>
              <a:ext cx="2470404" cy="73304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289547" y="3075432"/>
              <a:ext cx="2460625" cy="10160"/>
            </a:xfrm>
            <a:custGeom>
              <a:avLst/>
              <a:gdLst/>
              <a:ahLst/>
              <a:cxnLst/>
              <a:rect l="l" t="t" r="r" b="b"/>
              <a:pathLst>
                <a:path w="2460625" h="10160">
                  <a:moveTo>
                    <a:pt x="0" y="10160"/>
                  </a:moveTo>
                  <a:lnTo>
                    <a:pt x="2460498" y="0"/>
                  </a:lnTo>
                </a:path>
              </a:pathLst>
            </a:custGeom>
            <a:ln w="9525">
              <a:solidFill>
                <a:srgbClr val="243E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0" y="609600"/>
            <a:ext cx="2178685" cy="4469130"/>
            <a:chOff x="0" y="609600"/>
            <a:chExt cx="2178685" cy="4469130"/>
          </a:xfrm>
        </p:grpSpPr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9600"/>
              <a:ext cx="1805940" cy="205905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43" y="804671"/>
              <a:ext cx="1307592" cy="148894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908" y="2284477"/>
              <a:ext cx="628650" cy="2794254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7175754" y="2858770"/>
            <a:ext cx="380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30cm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749283" y="3075432"/>
            <a:ext cx="0" cy="1380490"/>
          </a:xfrm>
          <a:custGeom>
            <a:avLst/>
            <a:gdLst/>
            <a:ahLst/>
            <a:cxnLst/>
            <a:rect l="l" t="t" r="r" b="b"/>
            <a:pathLst>
              <a:path w="0" h="1380489">
                <a:moveTo>
                  <a:pt x="0" y="0"/>
                </a:moveTo>
                <a:lnTo>
                  <a:pt x="0" y="1380464"/>
                </a:lnTo>
              </a:path>
            </a:pathLst>
          </a:custGeom>
          <a:ln w="9525">
            <a:solidFill>
              <a:srgbClr val="243E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840389" y="3537965"/>
            <a:ext cx="177800" cy="29908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260"/>
              </a:lnSpc>
            </a:pP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8cm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664202" y="3843629"/>
            <a:ext cx="26206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appropriate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70">
                <a:solidFill>
                  <a:srgbClr val="243E55"/>
                </a:solidFill>
                <a:latin typeface="Arial MT"/>
                <a:cs typeface="Arial MT"/>
              </a:rPr>
              <a:t>size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is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require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to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maximize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working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potential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and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cooling</a:t>
            </a:r>
            <a:r>
              <a:rPr dirty="0" sz="1200" spc="-7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how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ever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its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totally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customizable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fully</a:t>
            </a:r>
            <a:r>
              <a:rPr dirty="0" sz="1200" spc="-1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India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(villages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included).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6672" y="646176"/>
            <a:ext cx="2899791" cy="180594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2246502" y="2566542"/>
            <a:ext cx="25666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The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clamps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 hold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one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louver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with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another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which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are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made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insulated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pipes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hollow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inside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that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will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supply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water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from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geothermal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station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43E55"/>
                </a:solidFill>
                <a:latin typeface="Arial MT"/>
                <a:cs typeface="Arial MT"/>
              </a:rPr>
              <a:t>to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louvers</a:t>
            </a:r>
            <a:r>
              <a:rPr dirty="0" sz="1200" spc="-25">
                <a:solidFill>
                  <a:srgbClr val="243E55"/>
                </a:solidFill>
                <a:latin typeface="Arial MT"/>
                <a:cs typeface="Arial MT"/>
              </a:rPr>
              <a:t> and 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also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keep 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louver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there</a:t>
            </a:r>
            <a:r>
              <a:rPr dirty="0" sz="1200" spc="-4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243E55"/>
                </a:solidFill>
                <a:latin typeface="Arial MT"/>
                <a:cs typeface="Arial MT"/>
              </a:rPr>
              <a:t>place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still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43E55"/>
                </a:solidFill>
                <a:latin typeface="Arial MT"/>
                <a:cs typeface="Arial MT"/>
              </a:rPr>
              <a:t>they </a:t>
            </a:r>
            <a:r>
              <a:rPr dirty="0" sz="1200" spc="-65">
                <a:solidFill>
                  <a:srgbClr val="243E55"/>
                </a:solidFill>
                <a:latin typeface="Arial MT"/>
                <a:cs typeface="Arial MT"/>
              </a:rPr>
              <a:t>can</a:t>
            </a:r>
            <a:r>
              <a:rPr dirty="0" sz="1200" spc="-35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55">
                <a:solidFill>
                  <a:srgbClr val="243E55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45">
                <a:solidFill>
                  <a:srgbClr val="243E55"/>
                </a:solidFill>
                <a:latin typeface="Arial MT"/>
                <a:cs typeface="Arial MT"/>
              </a:rPr>
              <a:t>moved</a:t>
            </a:r>
            <a:r>
              <a:rPr dirty="0" sz="1200" spc="-50">
                <a:solidFill>
                  <a:srgbClr val="243E55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43E55"/>
                </a:solidFill>
                <a:latin typeface="Arial MT"/>
                <a:cs typeface="Arial MT"/>
              </a:rPr>
              <a:t>horizontally.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43E5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Lakshya Khare</dc:creator>
  <dc:title>IDS 4 PHASE IMAGINE Idea Submission</dc:title>
  <dcterms:created xsi:type="dcterms:W3CDTF">2024-06-12T16:50:15Z</dcterms:created>
  <dcterms:modified xsi:type="dcterms:W3CDTF">2024-06-12T16:50:15Z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2024-06-12T00:00:00Z</vt:filetime>
  </property>
  <property fmtid="{D5CDD505-2E9C-101B-9397-08002B2CF9AE}" pid="5" name="Producer">
    <vt:lpwstr>Microsoft® PowerPoint® 2019</vt:lpwstr>
  </property>
</Properties>
</file>